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7" r:id="rId8"/>
    <p:sldId id="261" r:id="rId9"/>
    <p:sldId id="262" r:id="rId10"/>
    <p:sldId id="263" r:id="rId11"/>
    <p:sldId id="264" r:id="rId12"/>
    <p:sldId id="265" r:id="rId13"/>
    <p:sldId id="266" r:id="rId14"/>
    <p:sldId id="268"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90"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タイトル スライド">
    <p:spTree>
      <p:nvGrpSpPr>
        <p:cNvPr id="1" name=""/>
        <p:cNvGrpSpPr/>
        <p:nvPr/>
      </p:nvGrpSpPr>
      <p:grpSpPr>
        <a:xfrm>
          <a:off x="0" y="0"/>
          <a:ext cx="0" cy="0"/>
          <a:chOff x="0" y="0"/>
          <a:chExt cx="0" cy="0"/>
        </a:xfrm>
      </p:grpSpPr>
      <p:sp>
        <p:nvSpPr>
          <p:cNvPr id="7" name="フリーフォーム 6"/>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kumimoji="0" lang="ja-JP" altLang="en-US" smtClean="0"/>
              <a:t>マスター タイトルの書式設定</a:t>
            </a:r>
            <a:endParaRPr kumimoji="0"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9" name="日付プレースホルダー 28"/>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14" name="スライド番号プレースホルダー 13"/>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9"/>
            <a:ext cx="6400816" cy="5851525"/>
          </a:xfrm>
        </p:spPr>
        <p:txBody>
          <a:bodyPr vert="eaVert"/>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セクション見出し">
    <p:spTree>
      <p:nvGrpSpPr>
        <p:cNvPr id="1" name=""/>
        <p:cNvGrpSpPr/>
        <p:nvPr/>
      </p:nvGrpSpPr>
      <p:grpSpPr>
        <a:xfrm>
          <a:off x="0" y="0"/>
          <a:ext cx="0" cy="0"/>
          <a:chOff x="0" y="0"/>
          <a:chExt cx="0" cy="0"/>
        </a:xfrm>
      </p:grpSpPr>
      <p:sp>
        <p:nvSpPr>
          <p:cNvPr id="13" name="フリーフォーム 12"/>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5597"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grpSp>
        <p:nvGrpSpPr>
          <p:cNvPr id="7" name="グループ化 6"/>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endParaRPr kumimoji="0" lang="ja-JP" altLang="en-US" smtClean="0"/>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endParaRPr kumimoji="0" lang="ja-JP" altLang="en-US" smtClean="0"/>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hasCustomPrompt="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endParaRPr lang="ja-JP" altLang="en-US" smtClean="0"/>
          </a:p>
          <a:p>
            <a:pPr lvl="1" eaLnBrk="1" latinLnBrk="0" hangingPunct="1"/>
            <a:r>
              <a:rPr lang="ja-JP" altLang="en-US" smtClean="0"/>
              <a:t>第 </a:t>
            </a:r>
            <a:r>
              <a:rPr lang="en-US" altLang="ja-JP" smtClean="0"/>
              <a:t>2 </a:t>
            </a:r>
            <a:r>
              <a:rPr lang="ja-JP" altLang="en-US" smtClean="0"/>
              <a:t>レベル</a:t>
            </a:r>
            <a:endParaRPr lang="ja-JP" altLang="en-US" smtClean="0"/>
          </a:p>
          <a:p>
            <a:pPr lvl="2" eaLnBrk="1" latinLnBrk="0" hangingPunct="1"/>
            <a:r>
              <a:rPr lang="ja-JP" altLang="en-US" smtClean="0"/>
              <a:t>第 </a:t>
            </a:r>
            <a:r>
              <a:rPr lang="en-US" altLang="ja-JP" smtClean="0"/>
              <a:t>3 </a:t>
            </a:r>
            <a:r>
              <a:rPr lang="ja-JP" altLang="en-US" smtClean="0"/>
              <a:t>レベル</a:t>
            </a:r>
            <a:endParaRPr lang="ja-JP" altLang="en-US" smtClean="0"/>
          </a:p>
          <a:p>
            <a:pPr lvl="3" eaLnBrk="1" latinLnBrk="0" hangingPunct="1"/>
            <a:r>
              <a:rPr lang="ja-JP" altLang="en-US" smtClean="0"/>
              <a:t>第 </a:t>
            </a:r>
            <a:r>
              <a:rPr lang="en-US" altLang="ja-JP" smtClean="0"/>
              <a:t>4 </a:t>
            </a:r>
            <a:r>
              <a:rPr lang="ja-JP" altLang="en-US" smtClean="0"/>
              <a:t>レベル</a:t>
            </a:r>
            <a:endParaRPr lang="ja-JP" altLang="en-US" smtClean="0"/>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5CFE1136-0DC2-4EAA-AC0D-BDEEF587E3BC}"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ADC99C-2D67-48E2-8E72-7D26B876F18A}"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p:nvPr/>
        </p:nvSpPr>
        <p:spPr bwMode="auto">
          <a:xfrm>
            <a:off x="-32" y="0"/>
            <a:ext cx="9072594"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ー 24"/>
          <p:cNvSpPr>
            <a:spLocks noGrp="1"/>
          </p:cNvSpPr>
          <p:nvPr>
            <p:ph type="title"/>
          </p:nvPr>
        </p:nvSpPr>
        <p:spPr>
          <a:xfrm>
            <a:off x="457200" y="274638"/>
            <a:ext cx="8229600" cy="1143000"/>
          </a:xfrm>
          <a:prstGeom prst="rect">
            <a:avLst/>
          </a:prstGeom>
        </p:spPr>
        <p:txBody>
          <a:bodyPr vert="horz" rtlCol="0" anchor="ctr">
            <a:normAutofit/>
          </a:body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00174"/>
            <a:ext cx="8229600" cy="4525963"/>
          </a:xfrm>
          <a:prstGeom prst="rect">
            <a:avLst/>
          </a:prstGeom>
        </p:spPr>
        <p:txBody>
          <a:bodyPr vert="horz" rtlCol="0">
            <a:normAutofit/>
          </a:bodyPr>
          <a:lstStyle/>
          <a:p>
            <a:pPr lvl="0" eaLnBrk="1" latinLnBrk="0" hangingPunct="1"/>
            <a:r>
              <a:rPr kumimoji="0" lang="ja-JP" altLang="en-US" smtClean="0"/>
              <a:t>マスター テキストの書式設定</a:t>
            </a:r>
            <a:endParaRPr kumimoji="0" lang="ja-JP" altLang="en-US" smtClean="0"/>
          </a:p>
          <a:p>
            <a:pPr lvl="1" eaLnBrk="1" latinLnBrk="0" hangingPunct="1"/>
            <a:r>
              <a:rPr kumimoji="0" lang="ja-JP" altLang="en-US" smtClean="0"/>
              <a:t>第 </a:t>
            </a:r>
            <a:r>
              <a:rPr kumimoji="0" lang="en-US" altLang="ja-JP" smtClean="0"/>
              <a:t>2 </a:t>
            </a:r>
            <a:r>
              <a:rPr kumimoji="0" lang="ja-JP" altLang="en-US" smtClean="0"/>
              <a:t>レベル</a:t>
            </a:r>
            <a:endParaRPr kumimoji="0" lang="ja-JP" altLang="en-US" smtClean="0"/>
          </a:p>
          <a:p>
            <a:pPr lvl="2" eaLnBrk="1" latinLnBrk="0" hangingPunct="1"/>
            <a:r>
              <a:rPr kumimoji="0" lang="ja-JP" altLang="en-US" smtClean="0"/>
              <a:t>第 </a:t>
            </a:r>
            <a:r>
              <a:rPr kumimoji="0" lang="en-US" altLang="ja-JP" smtClean="0"/>
              <a:t>3 </a:t>
            </a:r>
            <a:r>
              <a:rPr kumimoji="0" lang="ja-JP" altLang="en-US" smtClean="0"/>
              <a:t>レベル</a:t>
            </a:r>
            <a:endParaRPr kumimoji="0" lang="ja-JP" altLang="en-US" smtClean="0"/>
          </a:p>
          <a:p>
            <a:pPr lvl="3" eaLnBrk="1" latinLnBrk="0" hangingPunct="1"/>
            <a:r>
              <a:rPr kumimoji="0" lang="ja-JP" altLang="en-US" smtClean="0"/>
              <a:t>第 </a:t>
            </a:r>
            <a:r>
              <a:rPr kumimoji="0" lang="en-US" altLang="ja-JP" smtClean="0"/>
              <a:t>4 </a:t>
            </a:r>
            <a:r>
              <a:rPr kumimoji="0" lang="ja-JP" altLang="en-US" smtClean="0"/>
              <a:t>レベル</a:t>
            </a:r>
            <a:endParaRPr kumimoji="0" lang="ja-JP" altLang="en-US" smtClean="0"/>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ー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5CFE1136-0DC2-4EAA-AC0D-BDEEF587E3BC}"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2"/>
                </a:solidFill>
              </a:defRPr>
            </a:lvl1pPr>
          </a:lstStyle>
          <a:p>
            <a:endParaRPr kumimoji="1" lang="ja-JP" altLang="en-US"/>
          </a:p>
        </p:txBody>
      </p:sp>
      <p:sp>
        <p:nvSpPr>
          <p:cNvPr id="12" name="スライド番号プレースホルダー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38ADC99C-2D67-48E2-8E72-7D26B876F18A}"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panose="05000000000000000000"/>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panose="05000000000000000000"/>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panose="05000000000000000000"/>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panose="05000000000000000000"/>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panose="05000000000000000000"/>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panose="05000000000000000000"/>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panose="05000000000000000000"/>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panose="05000000000000000000"/>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panose="05000000000000000000"/>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556792"/>
            <a:ext cx="8136904" cy="1512888"/>
          </a:xfrm>
        </p:spPr>
        <p:txBody>
          <a:bodyPr>
            <a:normAutofit/>
          </a:bodyPr>
          <a:lstStyle/>
          <a:p>
            <a:pPr algn="l"/>
            <a:r>
              <a:rPr lang="en-US" altLang="ja-JP" sz="3600" dirty="0"/>
              <a:t>Rotary</a:t>
            </a:r>
            <a:r>
              <a:rPr lang="ja-JP" altLang="ja-JP" sz="3600" dirty="0"/>
              <a:t>　</a:t>
            </a:r>
            <a:r>
              <a:rPr lang="en-US" altLang="ja-JP" sz="3600" dirty="0"/>
              <a:t>Leadership</a:t>
            </a:r>
            <a:r>
              <a:rPr lang="ja-JP" altLang="ja-JP" sz="3600" dirty="0"/>
              <a:t>　</a:t>
            </a:r>
            <a:r>
              <a:rPr lang="en-US" altLang="ja-JP" sz="3600" dirty="0"/>
              <a:t>Institute</a:t>
            </a:r>
            <a:r>
              <a:rPr kumimoji="1" lang="ja-JP" altLang="en-US" sz="3600" dirty="0" smtClean="0"/>
              <a:t>とは</a:t>
            </a:r>
            <a:endParaRPr kumimoji="1" lang="ja-JP" altLang="en-US" sz="3600" dirty="0"/>
          </a:p>
        </p:txBody>
      </p:sp>
      <p:sp>
        <p:nvSpPr>
          <p:cNvPr id="3" name="サブタイトル 2"/>
          <p:cNvSpPr>
            <a:spLocks noGrp="1"/>
          </p:cNvSpPr>
          <p:nvPr>
            <p:ph type="subTitle" idx="1"/>
          </p:nvPr>
        </p:nvSpPr>
        <p:spPr>
          <a:xfrm>
            <a:off x="395536" y="4869160"/>
            <a:ext cx="7984976" cy="1185874"/>
          </a:xfrm>
        </p:spPr>
        <p:txBody>
          <a:bodyPr>
            <a:normAutofit/>
          </a:bodyPr>
          <a:lstStyle/>
          <a:p>
            <a:pPr algn="r"/>
            <a:r>
              <a:rPr kumimoji="1" lang="en-US" altLang="ja-JP" sz="2000" dirty="0" smtClean="0"/>
              <a:t>Rotary E-Club of 2730 </a:t>
            </a:r>
            <a:r>
              <a:rPr lang="en-US" altLang="ja-JP" sz="2000" dirty="0"/>
              <a:t>Japan </a:t>
            </a:r>
            <a:r>
              <a:rPr lang="en-US" altLang="ja-JP" sz="2000" dirty="0" smtClean="0"/>
              <a:t>Current, Japan</a:t>
            </a:r>
            <a:endParaRPr lang="en-US" altLang="ja-JP" sz="2000" dirty="0" smtClean="0"/>
          </a:p>
          <a:p>
            <a:pPr algn="r"/>
            <a:r>
              <a:rPr lang="ja-JP" altLang="en-US" sz="2000" dirty="0" smtClean="0"/>
              <a:t>２０１９－２０２０　公共イメージ委員長　東　岳也</a:t>
            </a:r>
            <a:endParaRPr lang="en-US" altLang="ja-JP"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latin typeface="ＭＳ Ｐゴシック" panose="020B0600070205080204" pitchFamily="50" charset="-128"/>
                <a:ea typeface="ＭＳ Ｐゴシック" panose="020B0600070205080204" pitchFamily="50" charset="-128"/>
              </a:rPr>
              <a:t>■カリキュラム　パート</a:t>
            </a:r>
            <a:r>
              <a:rPr kumimoji="1" lang="en-US" altLang="ja-JP" dirty="0" smtClean="0">
                <a:latin typeface="ＭＳ Ｐゴシック" panose="020B0600070205080204" pitchFamily="50" charset="-128"/>
                <a:ea typeface="ＭＳ Ｐゴシック" panose="020B0600070205080204" pitchFamily="50" charset="-128"/>
              </a:rPr>
              <a:t>Ⅰ</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ja-JP" altLang="en-US" dirty="0" smtClean="0">
                <a:latin typeface="ＭＳ Ｐゴシック" panose="020B0600070205080204" pitchFamily="50" charset="-128"/>
                <a:ea typeface="ＭＳ Ｐゴシック" panose="020B0600070205080204" pitchFamily="50" charset="-128"/>
              </a:rPr>
              <a:t>１　ロータリー</a:t>
            </a:r>
            <a:r>
              <a:rPr lang="ja-JP" altLang="en-US" dirty="0">
                <a:latin typeface="ＭＳ Ｐゴシック" panose="020B0600070205080204" pitchFamily="50" charset="-128"/>
                <a:ea typeface="ＭＳ Ｐゴシック" panose="020B0600070205080204" pitchFamily="50" charset="-128"/>
              </a:rPr>
              <a:t>における</a:t>
            </a:r>
            <a:r>
              <a:rPr lang="ja-JP" altLang="en-US" dirty="0" smtClean="0">
                <a:latin typeface="ＭＳ Ｐゴシック" panose="020B0600070205080204" pitchFamily="50" charset="-128"/>
                <a:ea typeface="ＭＳ Ｐゴシック" panose="020B0600070205080204" pitchFamily="50" charset="-128"/>
              </a:rPr>
              <a:t>リーダーシップ</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My </a:t>
            </a:r>
            <a:r>
              <a:rPr lang="en-US" altLang="ja-JP" dirty="0">
                <a:latin typeface="ＭＳ Ｐゴシック" panose="020B0600070205080204" pitchFamily="50" charset="-128"/>
                <a:ea typeface="ＭＳ Ｐゴシック" panose="020B0600070205080204" pitchFamily="50" charset="-128"/>
              </a:rPr>
              <a:t>Leadership In </a:t>
            </a:r>
            <a:r>
              <a:rPr lang="en-US" altLang="ja-JP" dirty="0" smtClean="0">
                <a:latin typeface="ＭＳ Ｐゴシック" panose="020B0600070205080204" pitchFamily="50" charset="-128"/>
                <a:ea typeface="ＭＳ Ｐゴシック" panose="020B0600070205080204" pitchFamily="50" charset="-128"/>
              </a:rPr>
              <a:t>Rotary</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２　私</a:t>
            </a:r>
            <a:r>
              <a:rPr lang="ja-JP" altLang="en-US" dirty="0">
                <a:latin typeface="ＭＳ Ｐゴシック" panose="020B0600070205080204" pitchFamily="50" charset="-128"/>
                <a:ea typeface="ＭＳ Ｐゴシック" panose="020B0600070205080204" pitchFamily="50" charset="-128"/>
              </a:rPr>
              <a:t>のロータリー</a:t>
            </a:r>
            <a:r>
              <a:rPr lang="ja-JP" altLang="en-US" dirty="0" smtClean="0">
                <a:latin typeface="ＭＳ Ｐゴシック" panose="020B0600070205080204" pitchFamily="50" charset="-128"/>
                <a:ea typeface="ＭＳ Ｐゴシック" panose="020B0600070205080204" pitchFamily="50" charset="-128"/>
              </a:rPr>
              <a:t>世界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My </a:t>
            </a:r>
            <a:r>
              <a:rPr lang="en-US" altLang="ja-JP" dirty="0">
                <a:latin typeface="ＭＳ Ｐゴシック" panose="020B0600070205080204" pitchFamily="50" charset="-128"/>
                <a:ea typeface="ＭＳ Ｐゴシック" panose="020B0600070205080204" pitchFamily="50" charset="-128"/>
              </a:rPr>
              <a:t>Rotary </a:t>
            </a:r>
            <a:r>
              <a:rPr lang="en-US" altLang="ja-JP" dirty="0" smtClean="0">
                <a:latin typeface="ＭＳ Ｐゴシック" panose="020B0600070205080204" pitchFamily="50" charset="-128"/>
                <a:ea typeface="ＭＳ Ｐゴシック" panose="020B0600070205080204" pitchFamily="50" charset="-128"/>
              </a:rPr>
              <a:t>World</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３</a:t>
            </a:r>
            <a:r>
              <a:rPr lang="ja-JP" altLang="en-US" dirty="0">
                <a:latin typeface="ＭＳ Ｐゴシック" panose="020B0600070205080204" pitchFamily="50" charset="-128"/>
                <a:ea typeface="ＭＳ Ｐゴシック" panose="020B0600070205080204" pitchFamily="50" charset="-128"/>
              </a:rPr>
              <a:t>　倫理と職業</a:t>
            </a:r>
            <a:r>
              <a:rPr lang="ja-JP" altLang="en-US" dirty="0" smtClean="0">
                <a:latin typeface="ＭＳ Ｐゴシック" panose="020B0600070205080204" pitchFamily="50" charset="-128"/>
                <a:ea typeface="ＭＳ Ｐゴシック" panose="020B0600070205080204" pitchFamily="50" charset="-128"/>
              </a:rPr>
              <a:t>奉仕</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Ethics </a:t>
            </a:r>
            <a:r>
              <a:rPr lang="en-US" altLang="ja-JP" dirty="0">
                <a:latin typeface="ＭＳ Ｐゴシック" panose="020B0600070205080204" pitchFamily="50" charset="-128"/>
                <a:ea typeface="ＭＳ Ｐゴシック" panose="020B0600070205080204" pitchFamily="50" charset="-128"/>
              </a:rPr>
              <a:t>- Vocational </a:t>
            </a:r>
            <a:r>
              <a:rPr lang="en-US" altLang="ja-JP" dirty="0" smtClean="0">
                <a:latin typeface="ＭＳ Ｐゴシック" panose="020B0600070205080204" pitchFamily="50" charset="-128"/>
                <a:ea typeface="ＭＳ Ｐゴシック" panose="020B0600070205080204" pitchFamily="50" charset="-128"/>
              </a:rPr>
              <a:t>Service</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４</a:t>
            </a:r>
            <a:r>
              <a:rPr lang="ja-JP" altLang="en-US" dirty="0">
                <a:latin typeface="ＭＳ Ｐゴシック" panose="020B0600070205080204" pitchFamily="50" charset="-128"/>
                <a:ea typeface="ＭＳ Ｐゴシック" panose="020B0600070205080204" pitchFamily="50" charset="-128"/>
              </a:rPr>
              <a:t>　財団</a:t>
            </a:r>
            <a:r>
              <a:rPr lang="en-US" altLang="ja-JP" dirty="0">
                <a:latin typeface="ＭＳ Ｐゴシック" panose="020B0600070205080204" pitchFamily="50" charset="-128"/>
                <a:ea typeface="ＭＳ Ｐゴシック" panose="020B0600070205080204" pitchFamily="50" charset="-128"/>
              </a:rPr>
              <a:t>Ⅰ </a:t>
            </a:r>
            <a:r>
              <a:rPr lang="ja-JP" altLang="en-US" dirty="0">
                <a:latin typeface="ＭＳ Ｐゴシック" panose="020B0600070205080204" pitchFamily="50" charset="-128"/>
                <a:ea typeface="ＭＳ Ｐゴシック" panose="020B0600070205080204" pitchFamily="50" charset="-128"/>
              </a:rPr>
              <a:t>私たちの財団 </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Our Foundation</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５</a:t>
            </a:r>
            <a:r>
              <a:rPr lang="ja-JP" altLang="en-US" dirty="0">
                <a:latin typeface="ＭＳ Ｐゴシック" panose="020B0600070205080204" pitchFamily="50" charset="-128"/>
                <a:ea typeface="ＭＳ Ｐゴシック" panose="020B0600070205080204" pitchFamily="50" charset="-128"/>
              </a:rPr>
              <a:t>　会員の参加を</a:t>
            </a:r>
            <a:r>
              <a:rPr lang="ja-JP" altLang="en-US" dirty="0" smtClean="0">
                <a:latin typeface="ＭＳ Ｐゴシック" panose="020B0600070205080204" pitchFamily="50" charset="-128"/>
                <a:ea typeface="ＭＳ Ｐゴシック" panose="020B0600070205080204" pitchFamily="50" charset="-128"/>
              </a:rPr>
              <a:t>促す</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Engaging Members</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６</a:t>
            </a:r>
            <a:r>
              <a:rPr lang="ja-JP" altLang="en-US" dirty="0">
                <a:latin typeface="ＭＳ Ｐゴシック" panose="020B0600070205080204" pitchFamily="50" charset="-128"/>
                <a:ea typeface="ＭＳ Ｐゴシック" panose="020B0600070205080204" pitchFamily="50" charset="-128"/>
              </a:rPr>
              <a:t>　奉仕プロジェクトを創造</a:t>
            </a:r>
            <a:r>
              <a:rPr lang="ja-JP" altLang="en-US" dirty="0" smtClean="0">
                <a:latin typeface="ＭＳ Ｐゴシック" panose="020B0600070205080204" pitchFamily="50" charset="-128"/>
                <a:ea typeface="ＭＳ Ｐゴシック" panose="020B0600070205080204" pitchFamily="50" charset="-128"/>
              </a:rPr>
              <a:t>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Creating </a:t>
            </a:r>
            <a:r>
              <a:rPr lang="en-US" altLang="ja-JP" dirty="0">
                <a:latin typeface="ＭＳ Ｐゴシック" panose="020B0600070205080204" pitchFamily="50" charset="-128"/>
                <a:ea typeface="ＭＳ Ｐゴシック" panose="020B0600070205080204" pitchFamily="50" charset="-128"/>
              </a:rPr>
              <a:t>Service </a:t>
            </a:r>
            <a:r>
              <a:rPr lang="en-US" altLang="ja-JP" dirty="0" smtClean="0">
                <a:latin typeface="ＭＳ Ｐゴシック" panose="020B0600070205080204" pitchFamily="50" charset="-128"/>
                <a:ea typeface="ＭＳ Ｐゴシック" panose="020B0600070205080204" pitchFamily="50" charset="-128"/>
              </a:rPr>
              <a:t>Projects</a:t>
            </a:r>
            <a:r>
              <a:rPr lang="en-US" altLang="ja-JP" dirty="0" smtClean="0"/>
              <a:t> </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latin typeface="ＭＳ Ｐゴシック" panose="020B0600070205080204" pitchFamily="50" charset="-128"/>
                <a:ea typeface="ＭＳ Ｐゴシック" panose="020B0600070205080204" pitchFamily="50" charset="-128"/>
              </a:rPr>
              <a:t>■カリキュラム　パート</a:t>
            </a:r>
            <a:r>
              <a:rPr kumimoji="1" lang="en-US" altLang="ja-JP" dirty="0" smtClean="0">
                <a:latin typeface="ＭＳ Ｐゴシック" panose="020B0600070205080204" pitchFamily="50" charset="-128"/>
                <a:ea typeface="ＭＳ Ｐゴシック" panose="020B0600070205080204" pitchFamily="50" charset="-128"/>
              </a:rPr>
              <a:t>Ⅱ</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en-US" altLang="ja-JP" dirty="0" smtClean="0">
                <a:latin typeface="ＭＳ Ｐゴシック" panose="020B0600070205080204" pitchFamily="50" charset="-128"/>
                <a:ea typeface="ＭＳ Ｐゴシック" panose="020B0600070205080204" pitchFamily="50" charset="-128"/>
              </a:rPr>
              <a:t>1</a:t>
            </a:r>
            <a:r>
              <a:rPr lang="ja-JP" altLang="en-US" dirty="0" smtClean="0">
                <a:latin typeface="ＭＳ Ｐゴシック" panose="020B0600070205080204" pitchFamily="50" charset="-128"/>
                <a:ea typeface="ＭＳ Ｐゴシック" panose="020B0600070205080204" pitchFamily="50" charset="-128"/>
              </a:rPr>
              <a:t>　ロータリー</a:t>
            </a:r>
            <a:r>
              <a:rPr lang="ja-JP" altLang="en-US" dirty="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機会</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Rotary Opportunity</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2</a:t>
            </a:r>
            <a:r>
              <a:rPr lang="ja-JP" altLang="en-US" dirty="0" smtClean="0">
                <a:latin typeface="ＭＳ Ｐゴシック" panose="020B0600070205080204" pitchFamily="50" charset="-128"/>
                <a:ea typeface="ＭＳ Ｐゴシック" panose="020B0600070205080204" pitchFamily="50" charset="-128"/>
              </a:rPr>
              <a:t>　効果的</a:t>
            </a:r>
            <a:r>
              <a:rPr lang="ja-JP" altLang="en-US" dirty="0">
                <a:latin typeface="ＭＳ Ｐゴシック" panose="020B0600070205080204" pitchFamily="50" charset="-128"/>
                <a:ea typeface="ＭＳ Ｐゴシック" panose="020B0600070205080204" pitchFamily="50" charset="-128"/>
              </a:rPr>
              <a:t>なリーダーシップ</a:t>
            </a:r>
            <a:r>
              <a:rPr lang="ja-JP" altLang="en-US" dirty="0" smtClean="0">
                <a:latin typeface="ＭＳ Ｐゴシック" panose="020B0600070205080204" pitchFamily="50" charset="-128"/>
                <a:ea typeface="ＭＳ Ｐゴシック" panose="020B0600070205080204" pitchFamily="50" charset="-128"/>
              </a:rPr>
              <a:t>戦略</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Effective </a:t>
            </a:r>
            <a:r>
              <a:rPr lang="en-US" altLang="ja-JP" dirty="0">
                <a:latin typeface="ＭＳ Ｐゴシック" panose="020B0600070205080204" pitchFamily="50" charset="-128"/>
                <a:ea typeface="ＭＳ Ｐゴシック" panose="020B0600070205080204" pitchFamily="50" charset="-128"/>
              </a:rPr>
              <a:t>Leadership </a:t>
            </a:r>
            <a:r>
              <a:rPr lang="en-US" altLang="ja-JP" dirty="0" smtClean="0">
                <a:latin typeface="ＭＳ Ｐゴシック" panose="020B0600070205080204" pitchFamily="50" charset="-128"/>
                <a:ea typeface="ＭＳ Ｐゴシック" panose="020B0600070205080204" pitchFamily="50" charset="-128"/>
              </a:rPr>
              <a:t>Strategies</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3</a:t>
            </a:r>
            <a:r>
              <a:rPr lang="ja-JP" altLang="en-US" dirty="0" smtClean="0">
                <a:latin typeface="ＭＳ Ｐゴシック" panose="020B0600070205080204" pitchFamily="50" charset="-128"/>
                <a:ea typeface="ＭＳ Ｐゴシック" panose="020B0600070205080204" pitchFamily="50" charset="-128"/>
              </a:rPr>
              <a:t>　会員</a:t>
            </a:r>
            <a:r>
              <a:rPr lang="ja-JP" altLang="en-US" dirty="0">
                <a:latin typeface="ＭＳ Ｐゴシック" panose="020B0600070205080204" pitchFamily="50" charset="-128"/>
                <a:ea typeface="ＭＳ Ｐゴシック" panose="020B0600070205080204" pitchFamily="50" charset="-128"/>
              </a:rPr>
              <a:t>を勧誘</a:t>
            </a:r>
            <a:r>
              <a:rPr lang="ja-JP" altLang="en-US" dirty="0" smtClean="0">
                <a:latin typeface="ＭＳ Ｐゴシック" panose="020B0600070205080204" pitchFamily="50" charset="-128"/>
                <a:ea typeface="ＭＳ Ｐゴシック" panose="020B0600070205080204" pitchFamily="50" charset="-128"/>
              </a:rPr>
              <a:t>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Attracting Membership</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4</a:t>
            </a:r>
            <a:r>
              <a:rPr lang="ja-JP" altLang="en-US" dirty="0" smtClean="0">
                <a:latin typeface="ＭＳ Ｐゴシック" panose="020B0600070205080204" pitchFamily="50" charset="-128"/>
                <a:ea typeface="ＭＳ Ｐゴシック" panose="020B0600070205080204" pitchFamily="50" charset="-128"/>
              </a:rPr>
              <a:t>　チーム作りとクラブコミュニケーション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Team Building</a:t>
            </a:r>
            <a:r>
              <a:rPr lang="ja-JP" altLang="en-US" dirty="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&amp; Club Communication</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5</a:t>
            </a:r>
            <a:r>
              <a:rPr lang="ja-JP" altLang="en-US" dirty="0" smtClean="0">
                <a:latin typeface="ＭＳ Ｐゴシック" panose="020B0600070205080204" pitchFamily="50" charset="-128"/>
                <a:ea typeface="ＭＳ Ｐゴシック" panose="020B0600070205080204" pitchFamily="50" charset="-128"/>
              </a:rPr>
              <a:t>　ロータリー</a:t>
            </a:r>
            <a:r>
              <a:rPr lang="ja-JP" altLang="en-US" dirty="0">
                <a:latin typeface="ＭＳ Ｐゴシック" panose="020B0600070205080204" pitchFamily="50" charset="-128"/>
                <a:ea typeface="ＭＳ Ｐゴシック" panose="020B0600070205080204" pitchFamily="50" charset="-128"/>
              </a:rPr>
              <a:t>財団</a:t>
            </a:r>
            <a:r>
              <a:rPr lang="en-US" altLang="ja-JP" dirty="0">
                <a:latin typeface="ＭＳ Ｐゴシック" panose="020B0600070205080204" pitchFamily="50" charset="-128"/>
                <a:ea typeface="ＭＳ Ｐゴシック" panose="020B0600070205080204" pitchFamily="50" charset="-128"/>
              </a:rPr>
              <a:t>II </a:t>
            </a:r>
            <a:r>
              <a:rPr lang="ja-JP" altLang="en-US" dirty="0">
                <a:latin typeface="ＭＳ Ｐゴシック" panose="020B0600070205080204" pitchFamily="50" charset="-128"/>
                <a:ea typeface="ＭＳ Ｐゴシック" panose="020B0600070205080204" pitchFamily="50" charset="-128"/>
              </a:rPr>
              <a:t>目標とする</a:t>
            </a:r>
            <a:r>
              <a:rPr lang="ja-JP" altLang="en-US" dirty="0" smtClean="0">
                <a:latin typeface="ＭＳ Ｐゴシック" panose="020B0600070205080204" pitchFamily="50" charset="-128"/>
                <a:ea typeface="ＭＳ Ｐゴシック" panose="020B0600070205080204" pitchFamily="50" charset="-128"/>
              </a:rPr>
              <a:t>奉仕</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Targeted Service</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6</a:t>
            </a:r>
            <a:r>
              <a:rPr lang="ja-JP" altLang="en-US" dirty="0" smtClean="0">
                <a:latin typeface="ＭＳ Ｐゴシック" panose="020B0600070205080204" pitchFamily="50" charset="-128"/>
                <a:ea typeface="ＭＳ Ｐゴシック" panose="020B0600070205080204" pitchFamily="50" charset="-128"/>
              </a:rPr>
              <a:t>　米山</a:t>
            </a:r>
            <a:r>
              <a:rPr lang="ja-JP" altLang="en-US" dirty="0">
                <a:latin typeface="ＭＳ Ｐゴシック" panose="020B0600070205080204" pitchFamily="50" charset="-128"/>
                <a:ea typeface="ＭＳ Ｐゴシック" panose="020B0600070205080204" pitchFamily="50" charset="-128"/>
              </a:rPr>
              <a:t>記念奨学</a:t>
            </a:r>
            <a:r>
              <a:rPr lang="ja-JP" altLang="en-US" dirty="0" smtClean="0">
                <a:latin typeface="ＭＳ Ｐゴシック" panose="020B0600070205080204" pitchFamily="50" charset="-128"/>
                <a:ea typeface="ＭＳ Ｐゴシック" panose="020B0600070205080204" pitchFamily="50" charset="-128"/>
              </a:rPr>
              <a:t>事業</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Rotary </a:t>
            </a:r>
            <a:r>
              <a:rPr lang="en-US" altLang="ja-JP" dirty="0" err="1">
                <a:latin typeface="ＭＳ Ｐゴシック" panose="020B0600070205080204" pitchFamily="50" charset="-128"/>
                <a:ea typeface="ＭＳ Ｐゴシック" panose="020B0600070205080204" pitchFamily="50" charset="-128"/>
              </a:rPr>
              <a:t>Yoneyama</a:t>
            </a:r>
            <a:r>
              <a:rPr lang="en-US" altLang="ja-JP" dirty="0">
                <a:latin typeface="ＭＳ Ｐゴシック" panose="020B0600070205080204" pitchFamily="50" charset="-128"/>
                <a:ea typeface="ＭＳ Ｐゴシック" panose="020B0600070205080204" pitchFamily="50" charset="-128"/>
              </a:rPr>
              <a:t> Memorial </a:t>
            </a:r>
            <a:r>
              <a:rPr lang="en-US" altLang="ja-JP" dirty="0" smtClean="0">
                <a:latin typeface="ＭＳ Ｐゴシック" panose="020B0600070205080204" pitchFamily="50" charset="-128"/>
                <a:ea typeface="ＭＳ Ｐゴシック" panose="020B0600070205080204" pitchFamily="50" charset="-128"/>
              </a:rPr>
              <a:t>Foundation</a:t>
            </a:r>
            <a:endParaRPr kumimoji="1"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latin typeface="ＭＳ Ｐゴシック" panose="020B0600070205080204" pitchFamily="50" charset="-128"/>
                <a:ea typeface="ＭＳ Ｐゴシック" panose="020B0600070205080204" pitchFamily="50" charset="-128"/>
              </a:rPr>
              <a:t>■カリキュラム　パート</a:t>
            </a:r>
            <a:r>
              <a:rPr kumimoji="1" lang="en-US" altLang="ja-JP" dirty="0" smtClean="0">
                <a:latin typeface="ＭＳ Ｐゴシック" panose="020B0600070205080204" pitchFamily="50" charset="-128"/>
                <a:ea typeface="ＭＳ Ｐゴシック" panose="020B0600070205080204" pitchFamily="50" charset="-128"/>
              </a:rPr>
              <a:t>Ⅲ</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en-US" altLang="ja-JP" dirty="0" smtClean="0">
                <a:latin typeface="ＭＳ Ｐゴシック" panose="020B0600070205080204" pitchFamily="50" charset="-128"/>
                <a:ea typeface="ＭＳ Ｐゴシック" panose="020B0600070205080204" pitchFamily="50" charset="-128"/>
              </a:rPr>
              <a:t>1</a:t>
            </a:r>
            <a:r>
              <a:rPr lang="ja-JP" altLang="en-US" dirty="0" smtClean="0">
                <a:latin typeface="ＭＳ Ｐゴシック" panose="020B0600070205080204" pitchFamily="50" charset="-128"/>
                <a:ea typeface="ＭＳ Ｐゴシック" panose="020B0600070205080204" pitchFamily="50" charset="-128"/>
              </a:rPr>
              <a:t>　戦略</a:t>
            </a:r>
            <a:r>
              <a:rPr lang="ja-JP" altLang="en-US" dirty="0">
                <a:latin typeface="ＭＳ Ｐゴシック" panose="020B0600070205080204" pitchFamily="50" charset="-128"/>
                <a:ea typeface="ＭＳ Ｐゴシック" panose="020B0600070205080204" pitchFamily="50" charset="-128"/>
              </a:rPr>
              <a:t>計画とクラブの</a:t>
            </a:r>
            <a:r>
              <a:rPr lang="ja-JP" altLang="en-US" dirty="0" smtClean="0">
                <a:latin typeface="ＭＳ Ｐゴシック" panose="020B0600070205080204" pitchFamily="50" charset="-128"/>
                <a:ea typeface="ＭＳ Ｐゴシック" panose="020B0600070205080204" pitchFamily="50" charset="-128"/>
              </a:rPr>
              <a:t>分析</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Strategic </a:t>
            </a:r>
            <a:r>
              <a:rPr lang="en-US" altLang="ja-JP" dirty="0">
                <a:latin typeface="ＭＳ Ｐゴシック" panose="020B0600070205080204" pitchFamily="50" charset="-128"/>
                <a:ea typeface="ＭＳ Ｐゴシック" panose="020B0600070205080204" pitchFamily="50" charset="-128"/>
              </a:rPr>
              <a:t>Planning </a:t>
            </a:r>
            <a:r>
              <a:rPr lang="ja-JP" altLang="en-US" dirty="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Analysis</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2</a:t>
            </a:r>
            <a:r>
              <a:rPr lang="ja-JP" altLang="en-US" dirty="0" smtClean="0">
                <a:latin typeface="ＭＳ Ｐゴシック" panose="020B0600070205080204" pitchFamily="50" charset="-128"/>
                <a:ea typeface="ＭＳ Ｐゴシック" panose="020B0600070205080204" pitchFamily="50" charset="-128"/>
              </a:rPr>
              <a:t>　ロータリー</a:t>
            </a:r>
            <a:r>
              <a:rPr lang="ja-JP" altLang="en-US" dirty="0">
                <a:latin typeface="ＭＳ Ｐゴシック" panose="020B0600070205080204" pitchFamily="50" charset="-128"/>
                <a:ea typeface="ＭＳ Ｐゴシック" panose="020B0600070205080204" pitchFamily="50" charset="-128"/>
              </a:rPr>
              <a:t>財団</a:t>
            </a:r>
            <a:r>
              <a:rPr lang="en-US" altLang="ja-JP" dirty="0">
                <a:latin typeface="ＭＳ Ｐゴシック" panose="020B0600070205080204" pitchFamily="50" charset="-128"/>
                <a:ea typeface="ＭＳ Ｐゴシック" panose="020B0600070205080204" pitchFamily="50" charset="-128"/>
              </a:rPr>
              <a:t>III </a:t>
            </a:r>
            <a:r>
              <a:rPr lang="ja-JP" altLang="en-US" dirty="0">
                <a:latin typeface="ＭＳ Ｐゴシック" panose="020B0600070205080204" pitchFamily="50" charset="-128"/>
                <a:ea typeface="ＭＳ Ｐゴシック" panose="020B0600070205080204" pitchFamily="50" charset="-128"/>
              </a:rPr>
              <a:t>国際</a:t>
            </a:r>
            <a:r>
              <a:rPr lang="ja-JP" altLang="en-US" dirty="0" smtClean="0">
                <a:latin typeface="ＭＳ Ｐゴシック" panose="020B0600070205080204" pitchFamily="50" charset="-128"/>
                <a:ea typeface="ＭＳ Ｐゴシック" panose="020B0600070205080204" pitchFamily="50" charset="-128"/>
              </a:rPr>
              <a:t>奉仕</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International Service</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3</a:t>
            </a:r>
            <a:r>
              <a:rPr lang="ja-JP" altLang="en-US" dirty="0" smtClean="0">
                <a:latin typeface="ＭＳ Ｐゴシック" panose="020B0600070205080204" pitchFamily="50" charset="-128"/>
                <a:ea typeface="ＭＳ Ｐゴシック" panose="020B0600070205080204" pitchFamily="50" charset="-128"/>
              </a:rPr>
              <a:t>　公共</a:t>
            </a:r>
            <a:r>
              <a:rPr lang="ja-JP" altLang="en-US" dirty="0">
                <a:latin typeface="ＭＳ Ｐゴシック" panose="020B0600070205080204" pitchFamily="50" charset="-128"/>
                <a:ea typeface="ＭＳ Ｐゴシック" panose="020B0600070205080204" pitchFamily="50" charset="-128"/>
              </a:rPr>
              <a:t>イメージと</a:t>
            </a:r>
            <a:r>
              <a:rPr lang="ja-JP" altLang="en-US" dirty="0" smtClean="0">
                <a:latin typeface="ＭＳ Ｐゴシック" panose="020B0600070205080204" pitchFamily="50" charset="-128"/>
                <a:ea typeface="ＭＳ Ｐゴシック" panose="020B0600070205080204" pitchFamily="50" charset="-128"/>
              </a:rPr>
              <a:t>広報</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Public </a:t>
            </a:r>
            <a:r>
              <a:rPr lang="en-US" altLang="ja-JP" dirty="0">
                <a:latin typeface="ＭＳ Ｐゴシック" panose="020B0600070205080204" pitchFamily="50" charset="-128"/>
                <a:ea typeface="ＭＳ Ｐゴシック" panose="020B0600070205080204" pitchFamily="50" charset="-128"/>
              </a:rPr>
              <a:t>Image </a:t>
            </a: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Public </a:t>
            </a:r>
            <a:r>
              <a:rPr lang="en-US" altLang="ja-JP" dirty="0" smtClean="0">
                <a:latin typeface="ＭＳ Ｐゴシック" panose="020B0600070205080204" pitchFamily="50" charset="-128"/>
                <a:ea typeface="ＭＳ Ｐゴシック" panose="020B0600070205080204" pitchFamily="50" charset="-128"/>
              </a:rPr>
              <a:t>Relations</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4</a:t>
            </a:r>
            <a:r>
              <a:rPr lang="ja-JP" altLang="en-US" dirty="0" smtClean="0">
                <a:latin typeface="ＭＳ Ｐゴシック" panose="020B0600070205080204" pitchFamily="50" charset="-128"/>
                <a:ea typeface="ＭＳ Ｐゴシック" panose="020B0600070205080204" pitchFamily="50" charset="-128"/>
              </a:rPr>
              <a:t>　強い</a:t>
            </a:r>
            <a:r>
              <a:rPr lang="ja-JP" altLang="en-US" dirty="0">
                <a:latin typeface="ＭＳ Ｐゴシック" panose="020B0600070205080204" pitchFamily="50" charset="-128"/>
                <a:ea typeface="ＭＳ Ｐゴシック" panose="020B0600070205080204" pitchFamily="50" charset="-128"/>
              </a:rPr>
              <a:t>クラブを創る </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Building </a:t>
            </a:r>
            <a:r>
              <a:rPr lang="en-US" altLang="ja-JP" dirty="0">
                <a:latin typeface="ＭＳ Ｐゴシック" panose="020B0600070205080204" pitchFamily="50" charset="-128"/>
                <a:ea typeface="ＭＳ Ｐゴシック" panose="020B0600070205080204" pitchFamily="50" charset="-128"/>
              </a:rPr>
              <a:t>A Strong </a:t>
            </a:r>
            <a:r>
              <a:rPr lang="en-US" altLang="ja-JP" dirty="0" smtClean="0">
                <a:latin typeface="ＭＳ Ｐゴシック" panose="020B0600070205080204" pitchFamily="50" charset="-128"/>
                <a:ea typeface="ＭＳ Ｐゴシック" panose="020B0600070205080204" pitchFamily="50" charset="-128"/>
              </a:rPr>
              <a:t>Club</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5</a:t>
            </a:r>
            <a:r>
              <a:rPr lang="ja-JP" altLang="en-US" dirty="0" smtClean="0">
                <a:latin typeface="ＭＳ Ｐゴシック" panose="020B0600070205080204" pitchFamily="50" charset="-128"/>
                <a:ea typeface="ＭＳ Ｐゴシック" panose="020B0600070205080204" pitchFamily="50" charset="-128"/>
              </a:rPr>
              <a:t>　規定審</a:t>
            </a:r>
            <a:r>
              <a:rPr lang="ja-JP" altLang="en-US" dirty="0">
                <a:latin typeface="ＭＳ Ｐゴシック" panose="020B0600070205080204" pitchFamily="50" charset="-128"/>
                <a:ea typeface="ＭＳ Ｐゴシック" panose="020B0600070205080204" pitchFamily="50" charset="-128"/>
              </a:rPr>
              <a:t>議会・決議審</a:t>
            </a:r>
            <a:r>
              <a:rPr lang="ja-JP" altLang="en-US" dirty="0" smtClean="0">
                <a:latin typeface="ＭＳ Ｐゴシック" panose="020B0600070205080204" pitchFamily="50" charset="-128"/>
                <a:ea typeface="ＭＳ Ｐゴシック" panose="020B0600070205080204" pitchFamily="50" charset="-128"/>
              </a:rPr>
              <a:t>議会</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The </a:t>
            </a:r>
            <a:r>
              <a:rPr lang="en-US" altLang="ja-JP" dirty="0">
                <a:latin typeface="ＭＳ Ｐゴシック" panose="020B0600070205080204" pitchFamily="50" charset="-128"/>
                <a:ea typeface="ＭＳ Ｐゴシック" panose="020B0600070205080204" pitchFamily="50" charset="-128"/>
              </a:rPr>
              <a:t>Council on Legislation </a:t>
            </a: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Council on Resolutions)</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6</a:t>
            </a:r>
            <a:r>
              <a:rPr lang="ja-JP" altLang="en-US" dirty="0" smtClean="0">
                <a:latin typeface="ＭＳ Ｐゴシック" panose="020B0600070205080204" pitchFamily="50" charset="-128"/>
                <a:ea typeface="ＭＳ Ｐゴシック" panose="020B0600070205080204" pitchFamily="50" charset="-128"/>
              </a:rPr>
              <a:t>　変化</a:t>
            </a:r>
            <a:r>
              <a:rPr lang="ja-JP" altLang="en-US" dirty="0">
                <a:latin typeface="ＭＳ Ｐゴシック" panose="020B0600070205080204" pitchFamily="50" charset="-128"/>
                <a:ea typeface="ＭＳ Ｐゴシック" panose="020B0600070205080204" pitchFamily="50" charset="-128"/>
              </a:rPr>
              <a:t>を</a:t>
            </a:r>
            <a:r>
              <a:rPr lang="ja-JP" altLang="en-US" dirty="0" smtClean="0">
                <a:latin typeface="ＭＳ Ｐゴシック" panose="020B0600070205080204" pitchFamily="50" charset="-128"/>
                <a:ea typeface="ＭＳ Ｐゴシック" panose="020B0600070205080204" pitchFamily="50" charset="-128"/>
              </a:rPr>
              <a:t>もたらす</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en-US" altLang="ja-JP" dirty="0" smtClean="0">
                <a:latin typeface="ＭＳ Ｐゴシック" panose="020B0600070205080204" pitchFamily="50" charset="-128"/>
                <a:ea typeface="ＭＳ Ｐゴシック" panose="020B0600070205080204" pitchFamily="50" charset="-128"/>
              </a:rPr>
              <a:t>Making </a:t>
            </a:r>
            <a:r>
              <a:rPr lang="en-US" altLang="ja-JP" dirty="0">
                <a:latin typeface="ＭＳ Ｐゴシック" panose="020B0600070205080204" pitchFamily="50" charset="-128"/>
                <a:ea typeface="ＭＳ Ｐゴシック" panose="020B0600070205080204" pitchFamily="50" charset="-128"/>
              </a:rPr>
              <a:t>a </a:t>
            </a:r>
            <a:r>
              <a:rPr lang="en-US" altLang="ja-JP" dirty="0" smtClean="0">
                <a:latin typeface="ＭＳ Ｐゴシック" panose="020B0600070205080204" pitchFamily="50" charset="-128"/>
                <a:ea typeface="ＭＳ Ｐゴシック" panose="020B0600070205080204" pitchFamily="50" charset="-128"/>
              </a:rPr>
              <a:t>Difference</a:t>
            </a:r>
            <a:endParaRPr kumimoji="1"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latin typeface="ＭＳ Ｐゴシック" panose="020B0600070205080204" pitchFamily="50" charset="-128"/>
                <a:ea typeface="ＭＳ Ｐゴシック" panose="020B0600070205080204" pitchFamily="50" charset="-128"/>
              </a:rPr>
              <a:t>■まとめ</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7500" lnSpcReduction="20000"/>
          </a:bodyPr>
          <a:lstStyle/>
          <a:p>
            <a:r>
              <a:rPr lang="en-US" altLang="ja-JP" dirty="0">
                <a:latin typeface="ＭＳ Ｐゴシック" panose="020B0600070205080204" pitchFamily="50" charset="-128"/>
                <a:ea typeface="ＭＳ Ｐゴシック" panose="020B0600070205080204" pitchFamily="50" charset="-128"/>
              </a:rPr>
              <a:t>RLI</a:t>
            </a:r>
            <a:r>
              <a:rPr lang="ja-JP" altLang="en-US" dirty="0">
                <a:latin typeface="ＭＳ Ｐゴシック" panose="020B0600070205080204" pitchFamily="50" charset="-128"/>
                <a:ea typeface="ＭＳ Ｐゴシック" panose="020B0600070205080204" pitchFamily="50" charset="-128"/>
              </a:rPr>
              <a:t>ではロータリアンとしての成長とロータリー観の確立のため、パート</a:t>
            </a:r>
            <a:r>
              <a:rPr lang="en-US" altLang="ja-JP" dirty="0">
                <a:latin typeface="ＭＳ Ｐゴシック" panose="020B0600070205080204" pitchFamily="50" charset="-128"/>
                <a:ea typeface="ＭＳ Ｐゴシック" panose="020B0600070205080204" pitchFamily="50" charset="-128"/>
              </a:rPr>
              <a:t>Ⅰ</a:t>
            </a:r>
            <a:r>
              <a:rPr lang="ja-JP" altLang="en-US" dirty="0">
                <a:latin typeface="ＭＳ Ｐゴシック" panose="020B0600070205080204" pitchFamily="50" charset="-128"/>
                <a:ea typeface="ＭＳ Ｐゴシック" panose="020B0600070205080204" pitchFamily="50" charset="-128"/>
              </a:rPr>
              <a:t>では私たちロータリアン一人ひとりが学ぶべきテーマが各セッションのテーマとなり、パート</a:t>
            </a:r>
            <a:r>
              <a:rPr lang="en-US" altLang="ja-JP" dirty="0">
                <a:latin typeface="ＭＳ Ｐゴシック" panose="020B0600070205080204" pitchFamily="50" charset="-128"/>
                <a:ea typeface="ＭＳ Ｐゴシック" panose="020B0600070205080204" pitchFamily="50" charset="-128"/>
              </a:rPr>
              <a:t>Ⅱ</a:t>
            </a:r>
            <a:r>
              <a:rPr lang="ja-JP" altLang="en-US" dirty="0">
                <a:latin typeface="ＭＳ Ｐゴシック" panose="020B0600070205080204" pitchFamily="50" charset="-128"/>
                <a:ea typeface="ＭＳ Ｐゴシック" panose="020B0600070205080204" pitchFamily="50" charset="-128"/>
              </a:rPr>
              <a:t>では、私たちの所属するロータリークラブが、より効果的なクラブに成長するための課題がセッションのテーマとなっている。パート</a:t>
            </a:r>
            <a:r>
              <a:rPr lang="en-US" altLang="ja-JP" dirty="0">
                <a:latin typeface="ＭＳ Ｐゴシック" panose="020B0600070205080204" pitchFamily="50" charset="-128"/>
                <a:ea typeface="ＭＳ Ｐゴシック" panose="020B0600070205080204" pitchFamily="50" charset="-128"/>
              </a:rPr>
              <a:t>Ⅲ</a:t>
            </a:r>
            <a:r>
              <a:rPr lang="ja-JP" altLang="en-US" dirty="0">
                <a:latin typeface="ＭＳ Ｐゴシック" panose="020B0600070205080204" pitchFamily="50" charset="-128"/>
                <a:ea typeface="ＭＳ Ｐゴシック" panose="020B0600070205080204" pitchFamily="50" charset="-128"/>
              </a:rPr>
              <a:t>では、「私のロータリーの旅（</a:t>
            </a:r>
            <a:r>
              <a:rPr lang="en-US" altLang="ja-JP" dirty="0">
                <a:latin typeface="ＭＳ Ｐゴシック" panose="020B0600070205080204" pitchFamily="50" charset="-128"/>
                <a:ea typeface="ＭＳ Ｐゴシック" panose="020B0600070205080204" pitchFamily="50" charset="-128"/>
              </a:rPr>
              <a:t>My Rotary Journey</a:t>
            </a:r>
            <a:r>
              <a:rPr lang="ja-JP" altLang="en-US" dirty="0">
                <a:latin typeface="ＭＳ Ｐゴシック" panose="020B0600070205080204" pitchFamily="50" charset="-128"/>
                <a:ea typeface="ＭＳ Ｐゴシック" panose="020B0600070205080204" pitchFamily="50" charset="-128"/>
              </a:rPr>
              <a:t>）とあるように、パート</a:t>
            </a:r>
            <a:r>
              <a:rPr lang="en-US" altLang="ja-JP" dirty="0">
                <a:latin typeface="ＭＳ Ｐゴシック" panose="020B0600070205080204" pitchFamily="50" charset="-128"/>
                <a:ea typeface="ＭＳ Ｐゴシック" panose="020B0600070205080204" pitchFamily="50" charset="-128"/>
              </a:rPr>
              <a:t>Ⅰ</a:t>
            </a: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Ⅱ</a:t>
            </a:r>
            <a:r>
              <a:rPr lang="ja-JP" altLang="en-US" dirty="0">
                <a:latin typeface="ＭＳ Ｐゴシック" panose="020B0600070205080204" pitchFamily="50" charset="-128"/>
                <a:ea typeface="ＭＳ Ｐゴシック" panose="020B0600070205080204" pitchFamily="50" charset="-128"/>
              </a:rPr>
              <a:t>の学びを基に、より幅広く奥深いロータリーの世界を学ぶ「旅」となっており、そのゴール（目的地）が、「私たち一人ひとりのロータリアンとしての成長とロータリー観の確立である。</a:t>
            </a:r>
            <a:endParaRPr lang="ja-JP" altLang="en-US"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それぞれのカリキュラムが、これら３本の柱「リーダーシップ（</a:t>
            </a:r>
            <a:r>
              <a:rPr lang="en-US" altLang="ja-JP" dirty="0">
                <a:latin typeface="ＭＳ Ｐゴシック" panose="020B0600070205080204" pitchFamily="50" charset="-128"/>
                <a:ea typeface="ＭＳ Ｐゴシック" panose="020B0600070205080204" pitchFamily="50" charset="-128"/>
              </a:rPr>
              <a:t>Leadership</a:t>
            </a:r>
            <a:r>
              <a:rPr lang="ja-JP" altLang="en-US" dirty="0">
                <a:latin typeface="ＭＳ Ｐゴシック" panose="020B0600070205080204" pitchFamily="50" charset="-128"/>
                <a:ea typeface="ＭＳ Ｐゴシック" panose="020B0600070205080204" pitchFamily="50" charset="-128"/>
              </a:rPr>
              <a:t>）」「奉仕（</a:t>
            </a:r>
            <a:r>
              <a:rPr lang="en-US" altLang="ja-JP" dirty="0">
                <a:latin typeface="ＭＳ Ｐゴシック" panose="020B0600070205080204" pitchFamily="50" charset="-128"/>
                <a:ea typeface="ＭＳ Ｐゴシック" panose="020B0600070205080204" pitchFamily="50" charset="-128"/>
              </a:rPr>
              <a:t>Service</a:t>
            </a:r>
            <a:r>
              <a:rPr lang="ja-JP" altLang="en-US" dirty="0">
                <a:latin typeface="ＭＳ Ｐゴシック" panose="020B0600070205080204" pitchFamily="50" charset="-128"/>
                <a:ea typeface="ＭＳ Ｐゴシック" panose="020B0600070205080204" pitchFamily="50" charset="-128"/>
              </a:rPr>
              <a:t>）」「会員組織強化（</a:t>
            </a:r>
            <a:r>
              <a:rPr lang="en-US" altLang="ja-JP" dirty="0">
                <a:latin typeface="ＭＳ Ｐゴシック" panose="020B0600070205080204" pitchFamily="50" charset="-128"/>
                <a:ea typeface="ＭＳ Ｐゴシック" panose="020B0600070205080204" pitchFamily="50" charset="-128"/>
              </a:rPr>
              <a:t>Membership</a:t>
            </a:r>
            <a:r>
              <a:rPr lang="ja-JP" altLang="en-US" dirty="0">
                <a:latin typeface="ＭＳ Ｐゴシック" panose="020B0600070205080204" pitchFamily="50" charset="-128"/>
                <a:ea typeface="ＭＳ Ｐゴシック" panose="020B0600070205080204" pitchFamily="50" charset="-128"/>
              </a:rPr>
              <a:t>）」に属し、個人の意見を出し、また聞くことで、成長しロータリー観を養うことにつながる。</a:t>
            </a:r>
            <a:endParaRPr lang="ja-JP" altLang="en-US" dirty="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dirty="0" smtClean="0">
                <a:effectLst/>
                <a:latin typeface="ＭＳ Ｐゴシック" panose="020B0600070205080204" pitchFamily="50" charset="-128"/>
                <a:ea typeface="ＭＳ Ｐゴシック" panose="020B0600070205080204" pitchFamily="50" charset="-128"/>
              </a:rPr>
              <a:t>■</a:t>
            </a:r>
            <a:r>
              <a:rPr lang="en-US" altLang="ja-JP" dirty="0" smtClean="0">
                <a:effectLst/>
                <a:latin typeface="ＭＳ Ｐゴシック" panose="020B0600070205080204" pitchFamily="50" charset="-128"/>
                <a:ea typeface="ＭＳ Ｐゴシック" panose="020B0600070205080204" pitchFamily="50" charset="-128"/>
              </a:rPr>
              <a:t>RLI</a:t>
            </a:r>
            <a:r>
              <a:rPr lang="ja-JP" altLang="ja-JP" dirty="0">
                <a:effectLst/>
                <a:latin typeface="ＭＳ Ｐゴシック" panose="020B0600070205080204" pitchFamily="50" charset="-128"/>
                <a:ea typeface="ＭＳ Ｐゴシック" panose="020B0600070205080204" pitchFamily="50" charset="-128"/>
              </a:rPr>
              <a:t>と</a:t>
            </a:r>
            <a:r>
              <a:rPr lang="ja-JP" altLang="ja-JP" dirty="0" smtClean="0">
                <a:effectLst/>
                <a:latin typeface="ＭＳ Ｐゴシック" panose="020B0600070205080204" pitchFamily="50" charset="-128"/>
                <a:ea typeface="ＭＳ Ｐゴシック" panose="020B0600070205080204" pitchFamily="50" charset="-128"/>
              </a:rPr>
              <a:t>は</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lnSpcReduction="10000"/>
          </a:bodyPr>
          <a:lstStyle/>
          <a:p>
            <a:r>
              <a:rPr lang="en-US" altLang="ja-JP" dirty="0">
                <a:latin typeface="ＭＳ Ｐゴシック" panose="020B0600070205080204" pitchFamily="50" charset="-128"/>
                <a:ea typeface="ＭＳ Ｐゴシック" panose="020B0600070205080204" pitchFamily="50" charset="-128"/>
              </a:rPr>
              <a:t>RLI</a:t>
            </a:r>
            <a:r>
              <a:rPr lang="ja-JP" altLang="ja-JP" dirty="0">
                <a:latin typeface="ＭＳ Ｐゴシック" panose="020B0600070205080204" pitchFamily="50" charset="-128"/>
                <a:ea typeface="ＭＳ Ｐゴシック" panose="020B0600070205080204" pitchFamily="50" charset="-128"/>
              </a:rPr>
              <a:t>とはロータリー・リーダーシップ研究会</a:t>
            </a:r>
            <a:r>
              <a:rPr lang="en-US" altLang="ja-JP" dirty="0">
                <a:latin typeface="ＭＳ Ｐゴシック" panose="020B0600070205080204" pitchFamily="50" charset="-128"/>
                <a:ea typeface="ＭＳ Ｐゴシック" panose="020B0600070205080204" pitchFamily="50" charset="-128"/>
              </a:rPr>
              <a:t>(Rotary</a:t>
            </a:r>
            <a:r>
              <a:rPr lang="ja-JP" altLang="ja-JP"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Leadership</a:t>
            </a:r>
            <a:r>
              <a:rPr lang="ja-JP" altLang="ja-JP"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Institute</a:t>
            </a:r>
            <a:r>
              <a:rPr lang="en-US" altLang="ja-JP" dirty="0" smtClean="0">
                <a:latin typeface="ＭＳ Ｐゴシック" panose="020B0600070205080204" pitchFamily="50" charset="-128"/>
                <a:ea typeface="ＭＳ Ｐゴシック" panose="020B0600070205080204" pitchFamily="50" charset="-128"/>
              </a:rPr>
              <a:t>)</a:t>
            </a:r>
            <a:r>
              <a:rPr lang="ja-JP" altLang="ja-JP" dirty="0" smtClean="0">
                <a:latin typeface="ＭＳ Ｐゴシック" panose="020B0600070205080204" pitchFamily="50" charset="-128"/>
                <a:ea typeface="ＭＳ Ｐゴシック" panose="020B0600070205080204" pitchFamily="50" charset="-128"/>
              </a:rPr>
              <a:t>です。</a:t>
            </a:r>
            <a:endParaRPr lang="en-US" altLang="ja-JP" dirty="0" smtClean="0">
              <a:latin typeface="ＭＳ Ｐゴシック" panose="020B0600070205080204" pitchFamily="50" charset="-128"/>
              <a:ea typeface="ＭＳ Ｐゴシック" panose="020B0600070205080204" pitchFamily="50" charset="-128"/>
            </a:endParaRPr>
          </a:p>
          <a:p>
            <a:r>
              <a:rPr lang="ja-JP" altLang="ja-JP" dirty="0" smtClean="0">
                <a:latin typeface="ＭＳ Ｐゴシック" panose="020B0600070205080204" pitchFamily="50" charset="-128"/>
                <a:ea typeface="ＭＳ Ｐゴシック" panose="020B0600070205080204" pitchFamily="50" charset="-128"/>
              </a:rPr>
              <a:t>ロータリー</a:t>
            </a:r>
            <a:r>
              <a:rPr lang="ja-JP" altLang="ja-JP" dirty="0">
                <a:latin typeface="ＭＳ Ｐゴシック" panose="020B0600070205080204" pitchFamily="50" charset="-128"/>
                <a:ea typeface="ＭＳ Ｐゴシック" panose="020B0600070205080204" pitchFamily="50" charset="-128"/>
              </a:rPr>
              <a:t>・リーダーシップ研究会は質の高いリーダーシップ教育を</a:t>
            </a:r>
            <a:r>
              <a:rPr lang="ja-JP" altLang="ja-JP" dirty="0" smtClean="0">
                <a:latin typeface="ＭＳ Ｐゴシック" panose="020B0600070205080204" pitchFamily="50" charset="-128"/>
                <a:ea typeface="ＭＳ Ｐゴシック" panose="020B0600070205080204" pitchFamily="50" charset="-128"/>
              </a:rPr>
              <a:t>通じ</a:t>
            </a:r>
            <a:r>
              <a:rPr lang="ja-JP" altLang="en-US" dirty="0" smtClean="0">
                <a:latin typeface="ＭＳ Ｐゴシック" panose="020B0600070205080204" pitchFamily="50" charset="-128"/>
                <a:ea typeface="ＭＳ Ｐゴシック" panose="020B0600070205080204" pitchFamily="50" charset="-128"/>
              </a:rPr>
              <a:t>、</a:t>
            </a:r>
            <a:r>
              <a:rPr lang="ja-JP" altLang="ja-JP" dirty="0" smtClean="0">
                <a:latin typeface="ＭＳ Ｐゴシック" panose="020B0600070205080204" pitchFamily="50" charset="-128"/>
                <a:ea typeface="ＭＳ Ｐゴシック" panose="020B0600070205080204" pitchFamily="50" charset="-128"/>
              </a:rPr>
              <a:t>ロータリークラブ</a:t>
            </a:r>
            <a:r>
              <a:rPr lang="ja-JP" altLang="ja-JP" dirty="0">
                <a:latin typeface="ＭＳ Ｐゴシック" panose="020B0600070205080204" pitchFamily="50" charset="-128"/>
                <a:ea typeface="ＭＳ Ｐゴシック" panose="020B0600070205080204" pitchFamily="50" charset="-128"/>
              </a:rPr>
              <a:t>を強化する</a:t>
            </a:r>
            <a:r>
              <a:rPr lang="ja-JP" altLang="ja-JP" dirty="0" smtClean="0">
                <a:latin typeface="ＭＳ Ｐゴシック" panose="020B0600070205080204" pitchFamily="50" charset="-128"/>
                <a:ea typeface="ＭＳ Ｐゴシック" panose="020B0600070205080204" pitchFamily="50" charset="-128"/>
              </a:rPr>
              <a:t>ため、</a:t>
            </a:r>
            <a:r>
              <a:rPr lang="ja-JP" altLang="ja-JP" dirty="0">
                <a:latin typeface="ＭＳ Ｐゴシック" panose="020B0600070205080204" pitchFamily="50" charset="-128"/>
                <a:ea typeface="ＭＳ Ｐゴシック" panose="020B0600070205080204" pitchFamily="50" charset="-128"/>
              </a:rPr>
              <a:t>草の</a:t>
            </a:r>
            <a:r>
              <a:rPr lang="ja-JP" altLang="ja-JP" dirty="0" smtClean="0">
                <a:latin typeface="ＭＳ Ｐゴシック" panose="020B0600070205080204" pitchFamily="50" charset="-128"/>
                <a:ea typeface="ＭＳ Ｐゴシック" panose="020B0600070205080204" pitchFamily="50" charset="-128"/>
              </a:rPr>
              <a:t>根</a:t>
            </a:r>
            <a:r>
              <a:rPr lang="ja-JP" altLang="en-US" dirty="0" smtClean="0">
                <a:latin typeface="ＭＳ Ｐゴシック" panose="020B0600070205080204" pitchFamily="50" charset="-128"/>
                <a:ea typeface="ＭＳ Ｐゴシック" panose="020B0600070205080204" pitchFamily="50" charset="-128"/>
              </a:rPr>
              <a:t>的</a:t>
            </a:r>
            <a:r>
              <a:rPr lang="ja-JP" altLang="ja-JP" dirty="0" smtClean="0">
                <a:latin typeface="ＭＳ Ｐゴシック" panose="020B0600070205080204" pitchFamily="50" charset="-128"/>
                <a:ea typeface="ＭＳ Ｐゴシック" panose="020B0600070205080204" pitchFamily="50" charset="-128"/>
              </a:rPr>
              <a:t>多地区</a:t>
            </a:r>
            <a:r>
              <a:rPr lang="ja-JP" altLang="ja-JP" dirty="0">
                <a:latin typeface="ＭＳ Ｐゴシック" panose="020B0600070205080204" pitchFamily="50" charset="-128"/>
                <a:ea typeface="ＭＳ Ｐゴシック" panose="020B0600070205080204" pitchFamily="50" charset="-128"/>
              </a:rPr>
              <a:t>リーダーシップ開発</a:t>
            </a:r>
            <a:r>
              <a:rPr lang="ja-JP" altLang="ja-JP" dirty="0" smtClean="0">
                <a:latin typeface="ＭＳ Ｐゴシック" panose="020B0600070205080204" pitchFamily="50" charset="-128"/>
                <a:ea typeface="ＭＳ Ｐゴシック" panose="020B0600070205080204" pitchFamily="50" charset="-128"/>
              </a:rPr>
              <a:t>プログラム</a:t>
            </a:r>
            <a:r>
              <a:rPr lang="ja-JP" altLang="en-US" dirty="0" smtClean="0">
                <a:latin typeface="ＭＳ Ｐゴシック" panose="020B0600070205080204" pitchFamily="50" charset="-128"/>
                <a:ea typeface="ＭＳ Ｐゴシック" panose="020B0600070205080204" pitchFamily="50" charset="-128"/>
              </a:rPr>
              <a:t>である</a:t>
            </a:r>
            <a:r>
              <a:rPr lang="ja-JP" altLang="ja-JP"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r>
              <a:rPr lang="en-US" altLang="ja-JP" dirty="0" smtClean="0">
                <a:latin typeface="ＭＳ Ｐゴシック" panose="020B0600070205080204" pitchFamily="50" charset="-128"/>
                <a:ea typeface="ＭＳ Ｐゴシック" panose="020B0600070205080204" pitchFamily="50" charset="-128"/>
              </a:rPr>
              <a:t>RLI</a:t>
            </a:r>
            <a:r>
              <a:rPr lang="ja-JP" altLang="ja-JP" dirty="0">
                <a:latin typeface="ＭＳ Ｐゴシック" panose="020B0600070205080204" pitchFamily="50" charset="-128"/>
                <a:ea typeface="ＭＳ Ｐゴシック" panose="020B0600070205080204" pitchFamily="50" charset="-128"/>
              </a:rPr>
              <a:t>は</a:t>
            </a:r>
            <a:r>
              <a:rPr lang="en-US" altLang="ja-JP" dirty="0">
                <a:latin typeface="ＭＳ Ｐゴシック" panose="020B0600070205080204" pitchFamily="50" charset="-128"/>
                <a:ea typeface="ＭＳ Ｐゴシック" panose="020B0600070205080204" pitchFamily="50" charset="-128"/>
              </a:rPr>
              <a:t>RI</a:t>
            </a:r>
            <a:r>
              <a:rPr lang="ja-JP" altLang="ja-JP" dirty="0">
                <a:latin typeface="ＭＳ Ｐゴシック" panose="020B0600070205080204" pitchFamily="50" charset="-128"/>
                <a:ea typeface="ＭＳ Ｐゴシック" panose="020B0600070205080204" pitchFamily="50" charset="-128"/>
              </a:rPr>
              <a:t>の正式なプログラムで</a:t>
            </a:r>
            <a:r>
              <a:rPr lang="ja-JP" altLang="ja-JP" dirty="0" smtClean="0">
                <a:latin typeface="ＭＳ Ｐゴシック" panose="020B0600070205080204" pitchFamily="50" charset="-128"/>
                <a:ea typeface="ＭＳ Ｐゴシック" panose="020B0600070205080204" pitchFamily="50" charset="-128"/>
              </a:rPr>
              <a:t>は</a:t>
            </a:r>
            <a:r>
              <a:rPr lang="ja-JP" altLang="en-US" dirty="0" smtClean="0">
                <a:latin typeface="ＭＳ Ｐゴシック" panose="020B0600070205080204" pitchFamily="50" charset="-128"/>
                <a:ea typeface="ＭＳ Ｐゴシック" panose="020B0600070205080204" pitchFamily="50" charset="-128"/>
              </a:rPr>
              <a:t>なく、</a:t>
            </a:r>
            <a:r>
              <a:rPr lang="en-US" altLang="ja-JP" dirty="0" smtClean="0">
                <a:latin typeface="ＭＳ Ｐゴシック" panose="020B0600070205080204" pitchFamily="50" charset="-128"/>
                <a:ea typeface="ＭＳ Ｐゴシック" panose="020B0600070205080204" pitchFamily="50" charset="-128"/>
              </a:rPr>
              <a:t>RL</a:t>
            </a:r>
            <a:r>
              <a:rPr lang="ja-JP" altLang="ja-JP" dirty="0">
                <a:latin typeface="ＭＳ Ｐゴシック" panose="020B0600070205080204" pitchFamily="50" charset="-128"/>
                <a:ea typeface="ＭＳ Ｐゴシック" panose="020B0600070205080204" pitchFamily="50" charset="-128"/>
              </a:rPr>
              <a:t>の管理下にもおかれて</a:t>
            </a:r>
            <a:r>
              <a:rPr lang="ja-JP" altLang="ja-JP" dirty="0" smtClean="0">
                <a:latin typeface="ＭＳ Ｐゴシック" panose="020B0600070205080204" pitchFamily="50" charset="-128"/>
                <a:ea typeface="ＭＳ Ｐゴシック" panose="020B0600070205080204" pitchFamily="50" charset="-128"/>
              </a:rPr>
              <a:t>い</a:t>
            </a:r>
            <a:r>
              <a:rPr lang="ja-JP" altLang="en-US" dirty="0" smtClean="0">
                <a:latin typeface="ＭＳ Ｐゴシック" panose="020B0600070205080204" pitchFamily="50" charset="-128"/>
                <a:ea typeface="ＭＳ Ｐゴシック" panose="020B0600070205080204" pitchFamily="50" charset="-128"/>
              </a:rPr>
              <a:t>ない</a:t>
            </a:r>
            <a:r>
              <a:rPr lang="ja-JP" altLang="ja-JP" dirty="0" smtClean="0">
                <a:latin typeface="ＭＳ Ｐゴシック" panose="020B0600070205080204" pitchFamily="50" charset="-128"/>
                <a:ea typeface="ＭＳ Ｐゴシック" panose="020B0600070205080204" pitchFamily="50" charset="-128"/>
              </a:rPr>
              <a:t>が</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RI</a:t>
            </a:r>
            <a:r>
              <a:rPr lang="ja-JP" altLang="ja-JP" dirty="0">
                <a:latin typeface="ＭＳ Ｐゴシック" panose="020B0600070205080204" pitchFamily="50" charset="-128"/>
                <a:ea typeface="ＭＳ Ｐゴシック" panose="020B0600070205080204" pitchFamily="50" charset="-128"/>
              </a:rPr>
              <a:t>が承認</a:t>
            </a:r>
            <a:r>
              <a:rPr lang="ja-JP" altLang="ja-JP" dirty="0" smtClean="0">
                <a:latin typeface="ＭＳ Ｐゴシック" panose="020B0600070205080204" pitchFamily="50" charset="-128"/>
                <a:ea typeface="ＭＳ Ｐゴシック" panose="020B0600070205080204" pitchFamily="50" charset="-128"/>
              </a:rPr>
              <a:t>し</a:t>
            </a:r>
            <a:r>
              <a:rPr lang="ja-JP" altLang="en-US" dirty="0" smtClean="0">
                <a:latin typeface="ＭＳ Ｐゴシック" panose="020B0600070205080204" pitchFamily="50" charset="-128"/>
                <a:ea typeface="ＭＳ Ｐゴシック" panose="020B0600070205080204" pitchFamily="50" charset="-128"/>
              </a:rPr>
              <a:t>た</a:t>
            </a:r>
            <a:r>
              <a:rPr lang="ja-JP" altLang="ja-JP" dirty="0" smtClean="0">
                <a:latin typeface="ＭＳ Ｐゴシック" panose="020B0600070205080204" pitchFamily="50" charset="-128"/>
                <a:ea typeface="ＭＳ Ｐゴシック" panose="020B0600070205080204" pitchFamily="50" charset="-128"/>
              </a:rPr>
              <a:t>多地区合同プログラムで</a:t>
            </a:r>
            <a:r>
              <a:rPr lang="ja-JP" altLang="en-US" dirty="0" smtClean="0">
                <a:latin typeface="ＭＳ Ｐゴシック" panose="020B0600070205080204" pitchFamily="50" charset="-128"/>
                <a:ea typeface="ＭＳ Ｐゴシック" panose="020B0600070205080204" pitchFamily="50" charset="-128"/>
              </a:rPr>
              <a:t>ある</a:t>
            </a:r>
            <a:r>
              <a:rPr lang="ja-JP" altLang="ja-JP" dirty="0" smtClean="0">
                <a:latin typeface="ＭＳ Ｐゴシック" panose="020B0600070205080204" pitchFamily="50" charset="-128"/>
                <a:ea typeface="ＭＳ Ｐゴシック" panose="020B0600070205080204" pitchFamily="50" charset="-128"/>
              </a:rPr>
              <a:t>。</a:t>
            </a:r>
            <a:endParaRPr lang="ja-JP" altLang="ja-JP" dirty="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歴史①</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lnSpcReduction="10000"/>
          </a:bodyPr>
          <a:lstStyle/>
          <a:p>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は </a:t>
            </a:r>
            <a:r>
              <a:rPr lang="en-US" altLang="ja-JP" dirty="0">
                <a:latin typeface="ＭＳ Ｐゴシック" panose="020B0600070205080204" pitchFamily="50" charset="-128"/>
                <a:ea typeface="ＭＳ Ｐゴシック" panose="020B0600070205080204" pitchFamily="50" charset="-128"/>
              </a:rPr>
              <a:t>1992 </a:t>
            </a:r>
            <a:r>
              <a:rPr lang="ja-JP" altLang="en-US" dirty="0" smtClean="0">
                <a:latin typeface="ＭＳ Ｐゴシック" panose="020B0600070205080204" pitchFamily="50" charset="-128"/>
                <a:ea typeface="ＭＳ Ｐゴシック" panose="020B0600070205080204" pitchFamily="50" charset="-128"/>
              </a:rPr>
              <a:t>年、アメリカ</a:t>
            </a:r>
            <a:r>
              <a:rPr lang="ja-JP" altLang="en-US" dirty="0">
                <a:latin typeface="ＭＳ Ｐゴシック" panose="020B0600070205080204" pitchFamily="50" charset="-128"/>
                <a:ea typeface="ＭＳ Ｐゴシック" panose="020B0600070205080204" pitchFamily="50" charset="-128"/>
              </a:rPr>
              <a:t>・ニュージアージー州（</a:t>
            </a:r>
            <a:r>
              <a:rPr lang="en-US" altLang="ja-JP" dirty="0">
                <a:latin typeface="ＭＳ Ｐゴシック" panose="020B0600070205080204" pitchFamily="50" charset="-128"/>
                <a:ea typeface="ＭＳ Ｐゴシック" panose="020B0600070205080204" pitchFamily="50" charset="-128"/>
              </a:rPr>
              <a:t>RI</a:t>
            </a:r>
            <a:r>
              <a:rPr lang="ja-JP" altLang="en-US" dirty="0">
                <a:latin typeface="ＭＳ Ｐゴシック" panose="020B0600070205080204" pitchFamily="50" charset="-128"/>
                <a:ea typeface="ＭＳ Ｐゴシック" panose="020B0600070205080204" pitchFamily="50" charset="-128"/>
              </a:rPr>
              <a:t>・第 </a:t>
            </a:r>
            <a:r>
              <a:rPr lang="en-US" altLang="ja-JP" dirty="0">
                <a:latin typeface="ＭＳ Ｐゴシック" panose="020B0600070205080204" pitchFamily="50" charset="-128"/>
                <a:ea typeface="ＭＳ Ｐゴシック" panose="020B0600070205080204" pitchFamily="50" charset="-128"/>
              </a:rPr>
              <a:t>7510 </a:t>
            </a:r>
            <a:r>
              <a:rPr lang="ja-JP" altLang="en-US" dirty="0">
                <a:latin typeface="ＭＳ Ｐゴシック" panose="020B0600070205080204" pitchFamily="50" charset="-128"/>
                <a:ea typeface="ＭＳ Ｐゴシック" panose="020B0600070205080204" pitchFamily="50" charset="-128"/>
              </a:rPr>
              <a:t>地区）にて、元 </a:t>
            </a:r>
            <a:r>
              <a:rPr lang="en-US" altLang="ja-JP" dirty="0">
                <a:latin typeface="ＭＳ Ｐゴシック" panose="020B0600070205080204" pitchFamily="50" charset="-128"/>
                <a:ea typeface="ＭＳ Ｐゴシック" panose="020B0600070205080204" pitchFamily="50" charset="-128"/>
              </a:rPr>
              <a:t>RI </a:t>
            </a:r>
            <a:r>
              <a:rPr lang="ja-JP" altLang="en-US" dirty="0">
                <a:latin typeface="ＭＳ Ｐゴシック" panose="020B0600070205080204" pitchFamily="50" charset="-128"/>
                <a:ea typeface="ＭＳ Ｐゴシック" panose="020B0600070205080204" pitchFamily="50" charset="-128"/>
              </a:rPr>
              <a:t>理事のデビット・リンネット氏の発案で始められた研修</a:t>
            </a:r>
            <a:r>
              <a:rPr lang="ja-JP" altLang="en-US" dirty="0" smtClean="0">
                <a:latin typeface="ＭＳ Ｐゴシック" panose="020B0600070205080204" pitchFamily="50" charset="-128"/>
                <a:ea typeface="ＭＳ Ｐゴシック" panose="020B0600070205080204" pitchFamily="50" charset="-128"/>
              </a:rPr>
              <a:t>組織である。</a:t>
            </a:r>
            <a:endParaRPr lang="ja-JP" altLang="en-US"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1994 </a:t>
            </a:r>
            <a:r>
              <a:rPr lang="ja-JP" altLang="en-US" dirty="0" smtClean="0">
                <a:latin typeface="ＭＳ Ｐゴシック" panose="020B0600070205080204" pitchFamily="50" charset="-128"/>
                <a:ea typeface="ＭＳ Ｐゴシック" panose="020B0600070205080204" pitchFamily="50" charset="-128"/>
              </a:rPr>
              <a:t>年にニュージャージー州</a:t>
            </a:r>
            <a:r>
              <a:rPr lang="ja-JP" altLang="en-US" dirty="0">
                <a:latin typeface="ＭＳ Ｐゴシック" panose="020B0600070205080204" pitchFamily="50" charset="-128"/>
                <a:ea typeface="ＭＳ Ｐゴシック" panose="020B0600070205080204" pitchFamily="50" charset="-128"/>
              </a:rPr>
              <a:t>で、更に </a:t>
            </a:r>
            <a:r>
              <a:rPr lang="en-US" altLang="ja-JP" dirty="0">
                <a:latin typeface="ＭＳ Ｐゴシック" panose="020B0600070205080204" pitchFamily="50" charset="-128"/>
                <a:ea typeface="ＭＳ Ｐゴシック" panose="020B0600070205080204" pitchFamily="50" charset="-128"/>
              </a:rPr>
              <a:t>3 </a:t>
            </a:r>
            <a:r>
              <a:rPr lang="ja-JP" altLang="en-US" dirty="0" err="1">
                <a:latin typeface="ＭＳ Ｐゴシック" panose="020B0600070205080204" pitchFamily="50" charset="-128"/>
                <a:ea typeface="ＭＳ Ｐゴシック" panose="020B0600070205080204" pitchFamily="50" charset="-128"/>
              </a:rPr>
              <a:t>つの</a:t>
            </a:r>
            <a:r>
              <a:rPr lang="ja-JP" altLang="en-US" dirty="0">
                <a:latin typeface="ＭＳ Ｐゴシック" panose="020B0600070205080204" pitchFamily="50" charset="-128"/>
                <a:ea typeface="ＭＳ Ｐゴシック" panose="020B0600070205080204" pitchFamily="50" charset="-128"/>
              </a:rPr>
              <a:t>地区が参加</a:t>
            </a:r>
            <a:r>
              <a:rPr lang="ja-JP" altLang="en-US" dirty="0" smtClean="0">
                <a:latin typeface="ＭＳ Ｐゴシック" panose="020B0600070205080204" pitchFamily="50" charset="-128"/>
                <a:ea typeface="ＭＳ Ｐゴシック" panose="020B0600070205080204" pitchFamily="50" charset="-128"/>
              </a:rPr>
              <a:t>し、多地区</a:t>
            </a:r>
            <a:r>
              <a:rPr lang="ja-JP" altLang="en-US" dirty="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活動となり</a:t>
            </a:r>
            <a:r>
              <a:rPr lang="ja-JP" altLang="en-US" dirty="0">
                <a:latin typeface="ＭＳ Ｐゴシック" panose="020B0600070205080204" pitchFamily="50" charset="-128"/>
                <a:ea typeface="ＭＳ Ｐゴシック" panose="020B0600070205080204" pitchFamily="50" charset="-128"/>
              </a:rPr>
              <a:t>、その後、</a:t>
            </a:r>
            <a:r>
              <a:rPr lang="en-US" altLang="ja-JP" dirty="0">
                <a:latin typeface="ＭＳ Ｐゴシック" panose="020B0600070205080204" pitchFamily="50" charset="-128"/>
                <a:ea typeface="ＭＳ Ｐゴシック" panose="020B0600070205080204" pitchFamily="50" charset="-128"/>
              </a:rPr>
              <a:t>1998 </a:t>
            </a:r>
            <a:r>
              <a:rPr lang="ja-JP" altLang="en-US" dirty="0">
                <a:latin typeface="ＭＳ Ｐゴシック" panose="020B0600070205080204" pitchFamily="50" charset="-128"/>
                <a:ea typeface="ＭＳ Ｐゴシック" panose="020B0600070205080204" pitchFamily="50" charset="-128"/>
              </a:rPr>
              <a:t>年には </a:t>
            </a:r>
            <a:r>
              <a:rPr lang="en-US" altLang="ja-JP" dirty="0">
                <a:latin typeface="ＭＳ Ｐゴシック" panose="020B0600070205080204" pitchFamily="50" charset="-128"/>
                <a:ea typeface="ＭＳ Ｐゴシック" panose="020B0600070205080204" pitchFamily="50" charset="-128"/>
              </a:rPr>
              <a:t>31</a:t>
            </a:r>
            <a:r>
              <a:rPr lang="ja-JP" altLang="en-US" dirty="0" err="1">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32 </a:t>
            </a:r>
            <a:r>
              <a:rPr lang="ja-JP" altLang="en-US" dirty="0">
                <a:latin typeface="ＭＳ Ｐゴシック" panose="020B0600070205080204" pitchFamily="50" charset="-128"/>
                <a:ea typeface="ＭＳ Ｐゴシック" panose="020B0600070205080204" pitchFamily="50" charset="-128"/>
              </a:rPr>
              <a:t>ゾーン（アメリカ北東部、中部太平洋岸、カナダの一部）まで</a:t>
            </a:r>
            <a:r>
              <a:rPr lang="ja-JP" altLang="en-US" dirty="0" smtClean="0">
                <a:latin typeface="ＭＳ Ｐゴシック" panose="020B0600070205080204" pitchFamily="50" charset="-128"/>
                <a:ea typeface="ＭＳ Ｐゴシック" panose="020B0600070205080204" pitchFamily="50" charset="-128"/>
              </a:rPr>
              <a:t>広がりを見せた。</a:t>
            </a:r>
            <a:endParaRPr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歴史②</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a:bodyPr>
          <a:lstStyle/>
          <a:p>
            <a:r>
              <a:rPr lang="ja-JP" altLang="en-US" dirty="0" smtClean="0"/>
              <a:t> </a:t>
            </a:r>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プログラムは </a:t>
            </a:r>
            <a:r>
              <a:rPr lang="en-US" altLang="ja-JP" dirty="0">
                <a:latin typeface="ＭＳ Ｐゴシック" panose="020B0600070205080204" pitchFamily="50" charset="-128"/>
                <a:ea typeface="ＭＳ Ｐゴシック" panose="020B0600070205080204" pitchFamily="50" charset="-128"/>
              </a:rPr>
              <a:t>2001 </a:t>
            </a:r>
            <a:r>
              <a:rPr lang="ja-JP" altLang="en-US" dirty="0">
                <a:latin typeface="ＭＳ Ｐゴシック" panose="020B0600070205080204" pitchFamily="50" charset="-128"/>
                <a:ea typeface="ＭＳ Ｐゴシック" panose="020B0600070205080204" pitchFamily="50" charset="-128"/>
              </a:rPr>
              <a:t>年の国際協議会のスピーチの中で取り上げられ、指導力成功談として </a:t>
            </a:r>
            <a:r>
              <a:rPr lang="en-US" altLang="ja-JP" dirty="0">
                <a:latin typeface="ＭＳ Ｐゴシック" panose="020B0600070205080204" pitchFamily="50" charset="-128"/>
                <a:ea typeface="ＭＳ Ｐゴシック" panose="020B0600070205080204" pitchFamily="50" charset="-128"/>
              </a:rPr>
              <a:t>RI </a:t>
            </a:r>
            <a:r>
              <a:rPr lang="ja-JP" altLang="en-US" dirty="0">
                <a:latin typeface="ＭＳ Ｐゴシック" panose="020B0600070205080204" pitchFamily="50" charset="-128"/>
                <a:ea typeface="ＭＳ Ｐゴシック" panose="020B0600070205080204" pitchFamily="50" charset="-128"/>
              </a:rPr>
              <a:t>ウェブ・サイトに掲示されると共に、</a:t>
            </a:r>
            <a:r>
              <a:rPr lang="en-US" altLang="ja-JP" dirty="0">
                <a:latin typeface="ＭＳ Ｐゴシック" panose="020B0600070205080204" pitchFamily="50" charset="-128"/>
                <a:ea typeface="ＭＳ Ｐゴシック" panose="020B0600070205080204" pitchFamily="50" charset="-128"/>
              </a:rPr>
              <a:t>2002 </a:t>
            </a:r>
            <a:r>
              <a:rPr lang="ja-JP" altLang="en-US" dirty="0">
                <a:latin typeface="ＭＳ Ｐゴシック" panose="020B0600070205080204" pitchFamily="50" charset="-128"/>
                <a:ea typeface="ＭＳ Ｐゴシック" panose="020B0600070205080204" pitchFamily="50" charset="-128"/>
              </a:rPr>
              <a:t>年 </a:t>
            </a:r>
            <a:r>
              <a:rPr lang="en-US" altLang="ja-JP" dirty="0">
                <a:latin typeface="ＭＳ Ｐゴシック" panose="020B0600070205080204" pitchFamily="50" charset="-128"/>
                <a:ea typeface="ＭＳ Ｐゴシック" panose="020B0600070205080204" pitchFamily="50" charset="-128"/>
              </a:rPr>
              <a:t>3 </a:t>
            </a:r>
            <a:r>
              <a:rPr lang="ja-JP" altLang="en-US" dirty="0">
                <a:latin typeface="ＭＳ Ｐゴシック" panose="020B0600070205080204" pitchFamily="50" charset="-128"/>
                <a:ea typeface="ＭＳ Ｐゴシック" panose="020B0600070205080204" pitchFamily="50" charset="-128"/>
              </a:rPr>
              <a:t>月 </a:t>
            </a:r>
            <a:r>
              <a:rPr lang="en-US" altLang="ja-JP" dirty="0">
                <a:latin typeface="ＭＳ Ｐゴシック" panose="020B0600070205080204" pitchFamily="50" charset="-128"/>
                <a:ea typeface="ＭＳ Ｐゴシック" panose="020B0600070205080204" pitchFamily="50" charset="-128"/>
              </a:rPr>
              <a:t>RI </a:t>
            </a:r>
            <a:r>
              <a:rPr lang="ja-JP" altLang="en-US" dirty="0">
                <a:latin typeface="ＭＳ Ｐゴシック" panose="020B0600070205080204" pitchFamily="50" charset="-128"/>
                <a:ea typeface="ＭＳ Ｐゴシック" panose="020B0600070205080204" pitchFamily="50" charset="-128"/>
              </a:rPr>
              <a:t>ニュース・バスケットの記事に</a:t>
            </a:r>
            <a:r>
              <a:rPr lang="ja-JP" altLang="en-US" dirty="0" smtClean="0">
                <a:latin typeface="ＭＳ Ｐゴシック" panose="020B0600070205080204" pitchFamily="50" charset="-128"/>
                <a:ea typeface="ＭＳ Ｐゴシック" panose="020B0600070205080204" pitchFamily="50" charset="-128"/>
              </a:rPr>
              <a:t>なった。</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同時</a:t>
            </a:r>
            <a:r>
              <a:rPr lang="ja-JP" altLang="en-US" dirty="0">
                <a:latin typeface="ＭＳ Ｐゴシック" panose="020B0600070205080204" pitchFamily="50" charset="-128"/>
                <a:ea typeface="ＭＳ Ｐゴシック" panose="020B0600070205080204" pitchFamily="50" charset="-128"/>
              </a:rPr>
              <a:t>に </a:t>
            </a:r>
            <a:r>
              <a:rPr lang="en-US" altLang="ja-JP" dirty="0">
                <a:latin typeface="ＭＳ Ｐゴシック" panose="020B0600070205080204" pitchFamily="50" charset="-128"/>
                <a:ea typeface="ＭＳ Ｐゴシック" panose="020B0600070205080204" pitchFamily="50" charset="-128"/>
              </a:rPr>
              <a:t>RI </a:t>
            </a:r>
            <a:r>
              <a:rPr lang="ja-JP" altLang="en-US" dirty="0">
                <a:latin typeface="ＭＳ Ｐゴシック" panose="020B0600070205080204" pitchFamily="50" charset="-128"/>
                <a:ea typeface="ＭＳ Ｐゴシック" panose="020B0600070205080204" pitchFamily="50" charset="-128"/>
              </a:rPr>
              <a:t>理事会は、地区やクラブが </a:t>
            </a:r>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及びこれに類似したプログラムに参加することを推奨するという決議を採択</a:t>
            </a:r>
            <a:r>
              <a:rPr lang="ja-JP" altLang="en-US" dirty="0" smtClean="0">
                <a:latin typeface="ＭＳ Ｐゴシック" panose="020B0600070205080204" pitchFamily="50" charset="-128"/>
                <a:ea typeface="ＭＳ Ｐゴシック" panose="020B0600070205080204" pitchFamily="50" charset="-128"/>
              </a:rPr>
              <a:t>した。</a:t>
            </a:r>
            <a:endParaRPr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a:t>
            </a:r>
            <a:r>
              <a:rPr lang="ja-JP" altLang="en-US" dirty="0" smtClean="0">
                <a:latin typeface="ＭＳ Ｐゴシック" panose="020B0600070205080204" pitchFamily="50" charset="-128"/>
                <a:ea typeface="ＭＳ Ｐゴシック" panose="020B0600070205080204" pitchFamily="50" charset="-128"/>
              </a:rPr>
              <a:t>歴史</a:t>
            </a:r>
            <a:r>
              <a:rPr lang="ja-JP" altLang="en-US" dirty="0">
                <a:latin typeface="ＭＳ Ｐゴシック" panose="020B0600070205080204" pitchFamily="50" charset="-128"/>
                <a:ea typeface="ＭＳ Ｐゴシック" panose="020B0600070205080204" pitchFamily="50" charset="-128"/>
              </a:rPr>
              <a:t>③</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a:bodyPr>
          <a:lstStyle/>
          <a:p>
            <a:r>
              <a:rPr lang="en-US" altLang="ja-JP" dirty="0" smtClean="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の活動は自然発性的に</a:t>
            </a:r>
            <a:r>
              <a:rPr lang="ja-JP" altLang="en-US" dirty="0" smtClean="0">
                <a:latin typeface="ＭＳ Ｐゴシック" panose="020B0600070205080204" pitchFamily="50" charset="-128"/>
                <a:ea typeface="ＭＳ Ｐゴシック" panose="020B0600070205080204" pitchFamily="50" charset="-128"/>
              </a:rPr>
              <a:t>、全世界にロータリー</a:t>
            </a:r>
            <a:r>
              <a:rPr lang="ja-JP" altLang="en-US" dirty="0">
                <a:latin typeface="ＭＳ Ｐゴシック" panose="020B0600070205080204" pitchFamily="50" charset="-128"/>
                <a:ea typeface="ＭＳ Ｐゴシック" panose="020B0600070205080204" pitchFamily="50" charset="-128"/>
              </a:rPr>
              <a:t>研修組織として発展して</a:t>
            </a:r>
            <a:r>
              <a:rPr lang="ja-JP" altLang="en-US" dirty="0" smtClean="0">
                <a:latin typeface="ＭＳ Ｐゴシック" panose="020B0600070205080204" pitchFamily="50" charset="-128"/>
                <a:ea typeface="ＭＳ Ｐゴシック" panose="020B0600070205080204" pitchFamily="50" charset="-128"/>
              </a:rPr>
              <a:t>いる。</a:t>
            </a:r>
            <a:endParaRPr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現在</a:t>
            </a:r>
            <a:r>
              <a:rPr lang="ja-JP" altLang="en-US" dirty="0">
                <a:latin typeface="ＭＳ Ｐゴシック" panose="020B0600070205080204" pitchFamily="50" charset="-128"/>
                <a:ea typeface="ＭＳ Ｐゴシック" panose="020B0600070205080204" pitchFamily="50" charset="-128"/>
              </a:rPr>
              <a:t>の </a:t>
            </a:r>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は、全世界</a:t>
            </a:r>
            <a:r>
              <a:rPr lang="ja-JP" altLang="en-US" dirty="0" smtClean="0">
                <a:latin typeface="ＭＳ Ｐゴシック" panose="020B0600070205080204" pitchFamily="50" charset="-128"/>
                <a:ea typeface="ＭＳ Ｐゴシック" panose="020B0600070205080204" pitchFamily="50" charset="-128"/>
              </a:rPr>
              <a:t>の地域</a:t>
            </a:r>
            <a:r>
              <a:rPr lang="ja-JP" altLang="en-US" dirty="0">
                <a:latin typeface="ＭＳ Ｐゴシック" panose="020B0600070205080204" pitchFamily="50" charset="-128"/>
                <a:ea typeface="ＭＳ Ｐゴシック" panose="020B0600070205080204" pitchFamily="50" charset="-128"/>
              </a:rPr>
              <a:t>に波及し</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80 </a:t>
            </a:r>
            <a:r>
              <a:rPr lang="ja-JP" altLang="en-US" dirty="0">
                <a:latin typeface="ＭＳ Ｐゴシック" panose="020B0600070205080204" pitchFamily="50" charset="-128"/>
                <a:ea typeface="ＭＳ Ｐゴシック" panose="020B0600070205080204" pitchFamily="50" charset="-128"/>
              </a:rPr>
              <a:t>ヶ国、</a:t>
            </a:r>
            <a:r>
              <a:rPr lang="en-US" altLang="ja-JP" dirty="0">
                <a:latin typeface="ＭＳ Ｐゴシック" panose="020B0600070205080204" pitchFamily="50" charset="-128"/>
                <a:ea typeface="ＭＳ Ｐゴシック" panose="020B0600070205080204" pitchFamily="50" charset="-128"/>
              </a:rPr>
              <a:t>36 </a:t>
            </a:r>
            <a:r>
              <a:rPr lang="ja-JP" altLang="en-US" dirty="0">
                <a:latin typeface="ＭＳ Ｐゴシック" panose="020B0600070205080204" pitchFamily="50" charset="-128"/>
                <a:ea typeface="ＭＳ Ｐゴシック" panose="020B0600070205080204" pitchFamily="50" charset="-128"/>
              </a:rPr>
              <a:t>支部、</a:t>
            </a:r>
            <a:r>
              <a:rPr lang="en-US" altLang="ja-JP" dirty="0" smtClean="0">
                <a:latin typeface="ＭＳ Ｐゴシック" panose="020B0600070205080204" pitchFamily="50" charset="-128"/>
                <a:ea typeface="ＭＳ Ｐゴシック" panose="020B0600070205080204" pitchFamily="50" charset="-128"/>
              </a:rPr>
              <a:t>153</a:t>
            </a:r>
            <a:r>
              <a:rPr lang="ja-JP" altLang="en-US" dirty="0" smtClean="0">
                <a:latin typeface="ＭＳ Ｐゴシック" panose="020B0600070205080204" pitchFamily="50" charset="-128"/>
                <a:ea typeface="ＭＳ Ｐゴシック" panose="020B0600070205080204" pitchFamily="50" charset="-128"/>
              </a:rPr>
              <a:t>地区で数多く</a:t>
            </a:r>
            <a:r>
              <a:rPr lang="ja-JP" altLang="en-US" dirty="0">
                <a:latin typeface="ＭＳ Ｐゴシック" panose="020B0600070205080204" pitchFamily="50" charset="-128"/>
                <a:ea typeface="ＭＳ Ｐゴシック" panose="020B0600070205080204" pitchFamily="50" charset="-128"/>
              </a:rPr>
              <a:t>の国や地域で </a:t>
            </a:r>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の研修セミナーが実施されて</a:t>
            </a:r>
            <a:r>
              <a:rPr lang="ja-JP" altLang="en-US" dirty="0" smtClean="0">
                <a:latin typeface="ＭＳ Ｐゴシック" panose="020B0600070205080204" pitchFamily="50" charset="-128"/>
                <a:ea typeface="ＭＳ Ｐゴシック" panose="020B0600070205080204" pitchFamily="50" charset="-128"/>
              </a:rPr>
              <a:t>いる。</a:t>
            </a:r>
            <a:endParaRPr lang="ja-JP" altLang="en-US" dirty="0">
              <a:latin typeface="ＭＳ Ｐゴシック" panose="020B0600070205080204" pitchFamily="50" charset="-128"/>
              <a:ea typeface="ＭＳ Ｐゴシック" panose="020B0600070205080204"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2730</a:t>
            </a:r>
            <a:r>
              <a:rPr lang="ja-JP" altLang="en-US" dirty="0" smtClean="0">
                <a:latin typeface="ＭＳ Ｐゴシック" panose="020B0600070205080204" pitchFamily="50" charset="-128"/>
                <a:ea typeface="ＭＳ Ｐゴシック" panose="020B0600070205080204" pitchFamily="50" charset="-128"/>
              </a:rPr>
              <a:t>地区での</a:t>
            </a:r>
            <a:r>
              <a:rPr lang="en-US" altLang="ja-JP" dirty="0" smtClean="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の歴史</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r>
              <a:rPr kumimoji="1" lang="en-US" altLang="ja-JP" dirty="0" smtClean="0">
                <a:latin typeface="ＭＳ Ｐゴシック" panose="020B0600070205080204" pitchFamily="50" charset="-128"/>
                <a:ea typeface="ＭＳ Ｐゴシック" panose="020B0600070205080204" pitchFamily="50" charset="-128"/>
              </a:rPr>
              <a:t>2014</a:t>
            </a:r>
            <a:r>
              <a:rPr kumimoji="1" lang="ja-JP" altLang="en-US" dirty="0" smtClean="0">
                <a:latin typeface="ＭＳ Ｐゴシック" panose="020B0600070205080204" pitchFamily="50" charset="-128"/>
                <a:ea typeface="ＭＳ Ｐゴシック" panose="020B0600070205080204" pitchFamily="50" charset="-128"/>
              </a:rPr>
              <a:t>年度に田村智英ＰＤＧの尽力により、試行的に第</a:t>
            </a:r>
            <a:r>
              <a:rPr kumimoji="1" lang="en-US" altLang="ja-JP" dirty="0" smtClean="0">
                <a:latin typeface="ＭＳ Ｐゴシック" panose="020B0600070205080204" pitchFamily="50" charset="-128"/>
                <a:ea typeface="ＭＳ Ｐゴシック" panose="020B0600070205080204" pitchFamily="50" charset="-128"/>
              </a:rPr>
              <a:t>1</a:t>
            </a:r>
            <a:r>
              <a:rPr kumimoji="1" lang="ja-JP" altLang="en-US" dirty="0" smtClean="0">
                <a:latin typeface="ＭＳ Ｐゴシック" panose="020B0600070205080204" pitchFamily="50" charset="-128"/>
                <a:ea typeface="ＭＳ Ｐゴシック" panose="020B0600070205080204" pitchFamily="50" charset="-128"/>
              </a:rPr>
              <a:t>期</a:t>
            </a:r>
            <a:r>
              <a:rPr kumimoji="1" lang="en-US" altLang="ja-JP" dirty="0" err="1" smtClean="0">
                <a:latin typeface="ＭＳ Ｐゴシック" panose="020B0600070205080204" pitchFamily="50" charset="-128"/>
                <a:ea typeface="ＭＳ Ｐゴシック" panose="020B0600070205080204" pitchFamily="50" charset="-128"/>
              </a:rPr>
              <a:t>PartⅠ</a:t>
            </a:r>
            <a:r>
              <a:rPr kumimoji="1" lang="ja-JP" altLang="en-US" dirty="0" smtClean="0">
                <a:latin typeface="ＭＳ Ｐゴシック" panose="020B0600070205080204" pitchFamily="50" charset="-128"/>
                <a:ea typeface="ＭＳ Ｐゴシック" panose="020B0600070205080204" pitchFamily="50" charset="-128"/>
              </a:rPr>
              <a:t>～</a:t>
            </a:r>
            <a:r>
              <a:rPr kumimoji="1" lang="en-US" altLang="ja-JP" dirty="0" smtClean="0">
                <a:latin typeface="ＭＳ Ｐゴシック" panose="020B0600070205080204" pitchFamily="50" charset="-128"/>
                <a:ea typeface="ＭＳ Ｐゴシック" panose="020B0600070205080204" pitchFamily="50" charset="-128"/>
              </a:rPr>
              <a:t>Ⅲ</a:t>
            </a:r>
            <a:r>
              <a:rPr kumimoji="1" lang="ja-JP" altLang="en-US" dirty="0" err="1" smtClean="0">
                <a:latin typeface="ＭＳ Ｐゴシック" panose="020B0600070205080204" pitchFamily="50" charset="-128"/>
                <a:ea typeface="ＭＳ Ｐゴシック" panose="020B0600070205080204" pitchFamily="50" charset="-128"/>
              </a:rPr>
              <a:t>が開</a:t>
            </a:r>
            <a:r>
              <a:rPr kumimoji="1" lang="ja-JP" altLang="en-US" dirty="0" smtClean="0">
                <a:latin typeface="ＭＳ Ｐゴシック" panose="020B0600070205080204" pitchFamily="50" charset="-128"/>
                <a:ea typeface="ＭＳ Ｐゴシック" panose="020B0600070205080204" pitchFamily="50" charset="-128"/>
              </a:rPr>
              <a:t>催された。</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第</a:t>
            </a:r>
            <a:r>
              <a:rPr lang="en-US" altLang="ja-JP" dirty="0" smtClean="0">
                <a:latin typeface="ＭＳ Ｐゴシック" panose="020B0600070205080204" pitchFamily="50" charset="-128"/>
                <a:ea typeface="ＭＳ Ｐゴシック" panose="020B0600070205080204" pitchFamily="50" charset="-128"/>
              </a:rPr>
              <a:t>2</a:t>
            </a:r>
            <a:r>
              <a:rPr lang="ja-JP" altLang="en-US" dirty="0" smtClean="0">
                <a:latin typeface="ＭＳ Ｐゴシック" panose="020B0600070205080204" pitchFamily="50" charset="-128"/>
                <a:ea typeface="ＭＳ Ｐゴシック" panose="020B0600070205080204" pitchFamily="50" charset="-128"/>
              </a:rPr>
              <a:t>期からは地区行事として実施し、鹿児島・宮崎県交互に実施していた。</a:t>
            </a:r>
            <a:endParaRPr lang="en-US" altLang="ja-JP" dirty="0" smtClean="0">
              <a:latin typeface="ＭＳ Ｐゴシック" panose="020B0600070205080204" pitchFamily="50" charset="-128"/>
              <a:ea typeface="ＭＳ Ｐゴシック" panose="020B0600070205080204" pitchFamily="50" charset="-128"/>
            </a:endParaRPr>
          </a:p>
          <a:p>
            <a:r>
              <a:rPr kumimoji="1" lang="en-US" altLang="ja-JP" dirty="0">
                <a:latin typeface="ＭＳ Ｐゴシック" panose="020B0600070205080204" pitchFamily="50" charset="-128"/>
                <a:ea typeface="ＭＳ Ｐゴシック" panose="020B0600070205080204" pitchFamily="50" charset="-128"/>
              </a:rPr>
              <a:t>2019</a:t>
            </a:r>
            <a:r>
              <a:rPr kumimoji="1" lang="ja-JP" altLang="en-US" dirty="0" smtClean="0">
                <a:latin typeface="ＭＳ Ｐゴシック" panose="020B0600070205080204" pitchFamily="50" charset="-128"/>
                <a:ea typeface="ＭＳ Ｐゴシック" panose="020B0600070205080204" pitchFamily="50" charset="-128"/>
              </a:rPr>
              <a:t>～</a:t>
            </a:r>
            <a:r>
              <a:rPr kumimoji="1" lang="en-US" altLang="ja-JP" dirty="0" smtClean="0">
                <a:latin typeface="ＭＳ Ｐゴシック" panose="020B0600070205080204" pitchFamily="50" charset="-128"/>
                <a:ea typeface="ＭＳ Ｐゴシック" panose="020B0600070205080204" pitchFamily="50" charset="-128"/>
              </a:rPr>
              <a:t>20</a:t>
            </a:r>
            <a:r>
              <a:rPr kumimoji="1" lang="ja-JP" altLang="en-US" dirty="0" smtClean="0">
                <a:latin typeface="ＭＳ Ｐゴシック" panose="020B0600070205080204" pitchFamily="50" charset="-128"/>
                <a:ea typeface="ＭＳ Ｐゴシック" panose="020B0600070205080204" pitchFamily="50" charset="-128"/>
              </a:rPr>
              <a:t>年度から、両県それぞれで実施されている。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dirty="0" smtClean="0">
                <a:effectLst/>
                <a:latin typeface="ＭＳ Ｐゴシック" panose="020B0600070205080204" pitchFamily="50" charset="-128"/>
                <a:ea typeface="ＭＳ Ｐゴシック" panose="020B0600070205080204" pitchFamily="50" charset="-128"/>
              </a:rPr>
              <a:t>■</a:t>
            </a:r>
            <a:r>
              <a:rPr lang="en-US" altLang="ja-JP" dirty="0" smtClean="0">
                <a:effectLst/>
                <a:latin typeface="ＭＳ Ｐゴシック" panose="020B0600070205080204" pitchFamily="50" charset="-128"/>
                <a:ea typeface="ＭＳ Ｐゴシック" panose="020B0600070205080204" pitchFamily="50" charset="-128"/>
              </a:rPr>
              <a:t>RLI</a:t>
            </a:r>
            <a:r>
              <a:rPr lang="ja-JP" altLang="ja-JP" dirty="0">
                <a:effectLst/>
                <a:latin typeface="ＭＳ Ｐゴシック" panose="020B0600070205080204" pitchFamily="50" charset="-128"/>
                <a:ea typeface="ＭＳ Ｐゴシック" panose="020B0600070205080204" pitchFamily="50" charset="-128"/>
              </a:rPr>
              <a:t>の</a:t>
            </a:r>
            <a:r>
              <a:rPr lang="ja-JP" altLang="ja-JP" dirty="0" smtClean="0">
                <a:effectLst/>
                <a:latin typeface="ＭＳ Ｐゴシック" panose="020B0600070205080204" pitchFamily="50" charset="-128"/>
                <a:ea typeface="ＭＳ Ｐゴシック" panose="020B0600070205080204" pitchFamily="50" charset="-128"/>
              </a:rPr>
              <a:t>目的</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85000" lnSpcReduction="20000"/>
          </a:bodyPr>
          <a:lstStyle/>
          <a:p>
            <a:r>
              <a:rPr lang="en-US" altLang="ja-JP" dirty="0">
                <a:latin typeface="ＭＳ Ｐゴシック" panose="020B0600070205080204" pitchFamily="50" charset="-128"/>
                <a:ea typeface="ＭＳ Ｐゴシック" panose="020B0600070205080204" pitchFamily="50" charset="-128"/>
              </a:rPr>
              <a:t>RLI</a:t>
            </a:r>
            <a:r>
              <a:rPr lang="ja-JP" altLang="en-US" dirty="0">
                <a:latin typeface="ＭＳ Ｐゴシック" panose="020B0600070205080204" pitchFamily="50" charset="-128"/>
                <a:ea typeface="ＭＳ Ｐゴシック" panose="020B0600070205080204" pitchFamily="50" charset="-128"/>
              </a:rPr>
              <a:t>の使命は将来クラブのリーダーシップを進める事が出来る潜在能力を有するロータリアンを見出し、そのロータリアンに</a:t>
            </a:r>
            <a:r>
              <a:rPr lang="ja-JP" altLang="en-US" dirty="0" smtClean="0">
                <a:latin typeface="ＭＳ Ｐゴシック" panose="020B0600070205080204" pitchFamily="50" charset="-128"/>
                <a:ea typeface="ＭＳ Ｐゴシック" panose="020B0600070205080204" pitchFamily="50" charset="-128"/>
              </a:rPr>
              <a:t>、組織</a:t>
            </a:r>
            <a:r>
              <a:rPr lang="ja-JP" altLang="en-US" dirty="0">
                <a:latin typeface="ＭＳ Ｐゴシック" panose="020B0600070205080204" pitchFamily="50" charset="-128"/>
                <a:ea typeface="ＭＳ Ｐゴシック" panose="020B0600070205080204" pitchFamily="50" charset="-128"/>
              </a:rPr>
              <a:t>にとって重要なリーダーシップ技能と質の高い教育を提供することが目的</a:t>
            </a:r>
            <a:r>
              <a:rPr lang="ja-JP" altLang="en-US" dirty="0" smtClean="0">
                <a:latin typeface="ＭＳ Ｐゴシック" panose="020B0600070205080204" pitchFamily="50" charset="-128"/>
                <a:ea typeface="ＭＳ Ｐゴシック" panose="020B0600070205080204" pitchFamily="50" charset="-128"/>
              </a:rPr>
              <a:t>である。</a:t>
            </a:r>
            <a:endParaRPr lang="ja-JP" altLang="en-US"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私たちがロータリアンとして成長し、充実した活動するため</a:t>
            </a:r>
            <a:r>
              <a:rPr lang="ja-JP" altLang="en-US" dirty="0" smtClean="0">
                <a:latin typeface="ＭＳ Ｐゴシック" panose="020B0600070205080204" pitchFamily="50" charset="-128"/>
                <a:ea typeface="ＭＳ Ｐゴシック" panose="020B0600070205080204" pitchFamily="50" charset="-128"/>
              </a:rPr>
              <a:t>に、</a:t>
            </a:r>
            <a:r>
              <a:rPr lang="ja-JP" altLang="en-US" dirty="0">
                <a:latin typeface="ＭＳ Ｐゴシック" panose="020B0600070205080204" pitchFamily="50" charset="-128"/>
                <a:ea typeface="ＭＳ Ｐゴシック" panose="020B0600070205080204" pitchFamily="50" charset="-128"/>
              </a:rPr>
              <a:t>ロータリアン一人一人がロータリーを本当に理解し、自発的なモチベーションを高め、コミュニケーションや活動を活発にして、クラブの活性化につなげて行く必要が</a:t>
            </a:r>
            <a:r>
              <a:rPr lang="ja-JP" altLang="en-US" dirty="0" smtClean="0">
                <a:latin typeface="ＭＳ Ｐゴシック" panose="020B0600070205080204" pitchFamily="50" charset="-128"/>
                <a:ea typeface="ＭＳ Ｐゴシック" panose="020B0600070205080204" pitchFamily="50" charset="-128"/>
              </a:rPr>
              <a:t>ある。</a:t>
            </a:r>
            <a:endParaRPr lang="ja-JP" altLang="en-US"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RLI</a:t>
            </a:r>
            <a:r>
              <a:rPr lang="ja-JP" altLang="en-US" dirty="0">
                <a:latin typeface="ＭＳ Ｐゴシック" panose="020B0600070205080204" pitchFamily="50" charset="-128"/>
                <a:ea typeface="ＭＳ Ｐゴシック" panose="020B0600070205080204" pitchFamily="50" charset="-128"/>
              </a:rPr>
              <a:t>の目的は、ロータリアンの自主性と卓越した指導性を涵養し、クラブの刷新性と柔軟性を育て、ロータリーを活性化すること</a:t>
            </a:r>
            <a:r>
              <a:rPr lang="ja-JP" altLang="en-US" dirty="0" smtClean="0">
                <a:latin typeface="ＭＳ Ｐゴシック" panose="020B0600070205080204" pitchFamily="50" charset="-128"/>
                <a:ea typeface="ＭＳ Ｐゴシック" panose="020B0600070205080204" pitchFamily="50" charset="-128"/>
              </a:rPr>
              <a:t>である。</a:t>
            </a:r>
            <a:endParaRPr kumimoji="1"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dirty="0" smtClean="0">
                <a:effectLst/>
                <a:latin typeface="ＭＳ Ｐゴシック" panose="020B0600070205080204" pitchFamily="50" charset="-128"/>
                <a:ea typeface="ＭＳ Ｐゴシック" panose="020B0600070205080204" pitchFamily="50" charset="-128"/>
              </a:rPr>
              <a:t>■</a:t>
            </a:r>
            <a:r>
              <a:rPr lang="en-US" altLang="ja-JP" dirty="0" smtClean="0">
                <a:effectLst/>
                <a:latin typeface="ＭＳ Ｐゴシック" panose="020B0600070205080204" pitchFamily="50" charset="-128"/>
                <a:ea typeface="ＭＳ Ｐゴシック" panose="020B0600070205080204" pitchFamily="50" charset="-128"/>
              </a:rPr>
              <a:t>RLI </a:t>
            </a:r>
            <a:r>
              <a:rPr lang="ja-JP" altLang="ja-JP" dirty="0">
                <a:effectLst/>
                <a:latin typeface="ＭＳ Ｐゴシック" panose="020B0600070205080204" pitchFamily="50" charset="-128"/>
                <a:ea typeface="ＭＳ Ｐゴシック" panose="020B0600070205080204" pitchFamily="50" charset="-128"/>
              </a:rPr>
              <a:t>の研修</a:t>
            </a:r>
            <a:r>
              <a:rPr lang="ja-JP" altLang="ja-JP" dirty="0" smtClean="0">
                <a:effectLst/>
                <a:latin typeface="ＭＳ Ｐゴシック" panose="020B0600070205080204" pitchFamily="50" charset="-128"/>
                <a:ea typeface="ＭＳ Ｐゴシック" panose="020B0600070205080204" pitchFamily="50" charset="-128"/>
              </a:rPr>
              <a:t>方法</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0000" lnSpcReduction="20000"/>
          </a:bodyPr>
          <a:lstStyle/>
          <a:p>
            <a:r>
              <a:rPr lang="en-US" altLang="ja-JP" dirty="0">
                <a:latin typeface="ＭＳ Ｐゴシック" panose="020B0600070205080204" pitchFamily="50" charset="-128"/>
                <a:ea typeface="ＭＳ Ｐゴシック" panose="020B0600070205080204" pitchFamily="50" charset="-128"/>
              </a:rPr>
              <a:t>RLI </a:t>
            </a:r>
            <a:r>
              <a:rPr lang="ja-JP" altLang="ja-JP" dirty="0">
                <a:latin typeface="ＭＳ Ｐゴシック" panose="020B0600070205080204" pitchFamily="50" charset="-128"/>
                <a:ea typeface="ＭＳ Ｐゴシック" panose="020B0600070205080204" pitchFamily="50" charset="-128"/>
              </a:rPr>
              <a:t>の研修方法やカリキュラム</a:t>
            </a:r>
            <a:r>
              <a:rPr lang="ja-JP" altLang="ja-JP" dirty="0" smtClean="0">
                <a:latin typeface="ＭＳ Ｐゴシック" panose="020B0600070205080204" pitchFamily="50" charset="-128"/>
                <a:ea typeface="ＭＳ Ｐゴシック" panose="020B0600070205080204" pitchFamily="50" charset="-128"/>
              </a:rPr>
              <a:t>内容は</a:t>
            </a:r>
            <a:r>
              <a:rPr lang="ja-JP" altLang="ja-JP"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RLI </a:t>
            </a:r>
            <a:r>
              <a:rPr lang="ja-JP" altLang="ja-JP" dirty="0">
                <a:latin typeface="ＭＳ Ｐゴシック" panose="020B0600070205080204" pitchFamily="50" charset="-128"/>
                <a:ea typeface="ＭＳ Ｐゴシック" panose="020B0600070205080204" pitchFamily="50" charset="-128"/>
              </a:rPr>
              <a:t>の原則や指導方法に</a:t>
            </a:r>
            <a:r>
              <a:rPr lang="ja-JP" altLang="ja-JP" dirty="0" smtClean="0">
                <a:latin typeface="ＭＳ Ｐゴシック" panose="020B0600070205080204" pitchFamily="50" charset="-128"/>
                <a:ea typeface="ＭＳ Ｐゴシック" panose="020B0600070205080204" pitchFamily="50" charset="-128"/>
              </a:rPr>
              <a:t>従</a:t>
            </a:r>
            <a:r>
              <a:rPr lang="ja-JP" altLang="en-US" dirty="0" smtClean="0">
                <a:latin typeface="ＭＳ Ｐゴシック" panose="020B0600070205080204" pitchFamily="50" charset="-128"/>
                <a:ea typeface="ＭＳ Ｐゴシック" panose="020B0600070205080204" pitchFamily="50" charset="-128"/>
              </a:rPr>
              <a:t>う</a:t>
            </a:r>
            <a:r>
              <a:rPr lang="ja-JP" altLang="ja-JP" dirty="0" smtClean="0">
                <a:latin typeface="ＭＳ Ｐゴシック" panose="020B0600070205080204" pitchFamily="50" charset="-128"/>
                <a:ea typeface="ＭＳ Ｐゴシック" panose="020B0600070205080204" pitchFamily="50" charset="-128"/>
              </a:rPr>
              <a:t>が</a:t>
            </a:r>
            <a:r>
              <a:rPr lang="ja-JP" altLang="ja-JP" dirty="0">
                <a:latin typeface="ＭＳ Ｐゴシック" panose="020B0600070205080204" pitchFamily="50" charset="-128"/>
                <a:ea typeface="ＭＳ Ｐゴシック" panose="020B0600070205080204" pitchFamily="50" charset="-128"/>
              </a:rPr>
              <a:t>、世界の各地域や国の文化や習慣の違いは尊重し</a:t>
            </a:r>
            <a:r>
              <a:rPr lang="ja-JP" altLang="ja-JP" dirty="0" smtClean="0">
                <a:latin typeface="ＭＳ Ｐゴシック" panose="020B0600070205080204" pitchFamily="50" charset="-128"/>
                <a:ea typeface="ＭＳ Ｐゴシック" panose="020B0600070205080204" pitchFamily="50" charset="-128"/>
              </a:rPr>
              <a:t>、違い</a:t>
            </a:r>
            <a:r>
              <a:rPr lang="ja-JP" altLang="ja-JP" dirty="0">
                <a:latin typeface="ＭＳ Ｐゴシック" panose="020B0600070205080204" pitchFamily="50" charset="-128"/>
                <a:ea typeface="ＭＳ Ｐゴシック" panose="020B0600070205080204" pitchFamily="50" charset="-128"/>
              </a:rPr>
              <a:t>に応じた方法や内容を</a:t>
            </a:r>
            <a:r>
              <a:rPr lang="ja-JP" altLang="ja-JP" dirty="0" smtClean="0">
                <a:latin typeface="ＭＳ Ｐゴシック" panose="020B0600070205080204" pitchFamily="50" charset="-128"/>
                <a:ea typeface="ＭＳ Ｐゴシック" panose="020B0600070205080204" pitchFamily="50" charset="-128"/>
              </a:rPr>
              <a:t>加え</a:t>
            </a:r>
            <a:r>
              <a:rPr lang="ja-JP" altLang="en-US" dirty="0" smtClean="0">
                <a:latin typeface="ＭＳ Ｐゴシック" panose="020B0600070205080204" pitchFamily="50" charset="-128"/>
                <a:ea typeface="ＭＳ Ｐゴシック" panose="020B0600070205080204" pitchFamily="50" charset="-128"/>
              </a:rPr>
              <a:t>、</a:t>
            </a:r>
            <a:r>
              <a:rPr lang="ja-JP" altLang="ja-JP" dirty="0" smtClean="0">
                <a:latin typeface="ＭＳ Ｐゴシック" panose="020B0600070205080204" pitchFamily="50" charset="-128"/>
                <a:ea typeface="ＭＳ Ｐゴシック" panose="020B0600070205080204" pitchFamily="50" charset="-128"/>
              </a:rPr>
              <a:t>参加者</a:t>
            </a:r>
            <a:r>
              <a:rPr lang="ja-JP" altLang="ja-JP" dirty="0">
                <a:latin typeface="ＭＳ Ｐゴシック" panose="020B0600070205080204" pitchFamily="50" charset="-128"/>
                <a:ea typeface="ＭＳ Ｐゴシック" panose="020B0600070205080204" pitchFamily="50" charset="-128"/>
              </a:rPr>
              <a:t>は、希望者を募るのではなく</a:t>
            </a:r>
            <a:r>
              <a:rPr lang="ja-JP" altLang="ja-JP" dirty="0" smtClean="0">
                <a:latin typeface="ＭＳ Ｐゴシック" panose="020B0600070205080204" pitchFamily="50" charset="-128"/>
                <a:ea typeface="ＭＳ Ｐゴシック" panose="020B0600070205080204" pitchFamily="50" charset="-128"/>
              </a:rPr>
              <a:t>、会長</a:t>
            </a:r>
            <a:r>
              <a:rPr lang="ja-JP" altLang="ja-JP" dirty="0">
                <a:latin typeface="ＭＳ Ｐゴシック" panose="020B0600070205080204" pitchFamily="50" charset="-128"/>
                <a:ea typeface="ＭＳ Ｐゴシック" panose="020B0600070205080204" pitchFamily="50" charset="-128"/>
              </a:rPr>
              <a:t>が指名</a:t>
            </a:r>
            <a:r>
              <a:rPr lang="ja-JP" altLang="ja-JP" dirty="0" smtClean="0">
                <a:latin typeface="ＭＳ Ｐゴシック" panose="020B0600070205080204" pitchFamily="50" charset="-128"/>
                <a:ea typeface="ＭＳ Ｐゴシック" panose="020B0600070205080204" pitchFamily="50" charset="-128"/>
              </a:rPr>
              <a:t>する</a:t>
            </a:r>
            <a:r>
              <a:rPr lang="ja-JP" altLang="en-US" dirty="0" smtClean="0">
                <a:latin typeface="ＭＳ Ｐゴシック" panose="020B0600070205080204" pitchFamily="50" charset="-128"/>
                <a:ea typeface="ＭＳ Ｐゴシック" panose="020B0600070205080204" pitchFamily="50" charset="-128"/>
              </a:rPr>
              <a:t>。</a:t>
            </a:r>
            <a:endParaRPr lang="ja-JP" altLang="ja-JP" dirty="0">
              <a:latin typeface="ＭＳ Ｐゴシック" panose="020B0600070205080204" pitchFamily="50" charset="-128"/>
              <a:ea typeface="ＭＳ Ｐゴシック" panose="020B0600070205080204" pitchFamily="50" charset="-128"/>
            </a:endParaRPr>
          </a:p>
          <a:p>
            <a:r>
              <a:rPr lang="ja-JP" altLang="ja-JP" dirty="0" smtClean="0">
                <a:latin typeface="ＭＳ Ｐゴシック" panose="020B0600070205080204" pitchFamily="50" charset="-128"/>
                <a:ea typeface="ＭＳ Ｐゴシック" panose="020B0600070205080204" pitchFamily="50" charset="-128"/>
              </a:rPr>
              <a:t>研修</a:t>
            </a:r>
            <a:r>
              <a:rPr lang="ja-JP" altLang="ja-JP" dirty="0">
                <a:latin typeface="ＭＳ Ｐゴシック" panose="020B0600070205080204" pitchFamily="50" charset="-128"/>
                <a:ea typeface="ＭＳ Ｐゴシック" panose="020B0600070205080204" pitchFamily="50" charset="-128"/>
              </a:rPr>
              <a:t>方法は、ロータリーをよく理解</a:t>
            </a:r>
            <a:r>
              <a:rPr lang="ja-JP" altLang="ja-JP" dirty="0" smtClean="0">
                <a:latin typeface="ＭＳ Ｐゴシック" panose="020B0600070205080204" pitchFamily="50" charset="-128"/>
                <a:ea typeface="ＭＳ Ｐゴシック" panose="020B0600070205080204" pitchFamily="50" charset="-128"/>
              </a:rPr>
              <a:t>し熱意</a:t>
            </a:r>
            <a:r>
              <a:rPr lang="ja-JP" altLang="ja-JP" dirty="0">
                <a:latin typeface="ＭＳ Ｐゴシック" panose="020B0600070205080204" pitchFamily="50" charset="-128"/>
                <a:ea typeface="ＭＳ Ｐゴシック" panose="020B0600070205080204" pitchFamily="50" charset="-128"/>
              </a:rPr>
              <a:t>を</a:t>
            </a:r>
            <a:r>
              <a:rPr lang="ja-JP" altLang="ja-JP" dirty="0" smtClean="0">
                <a:latin typeface="ＭＳ Ｐゴシック" panose="020B0600070205080204" pitchFamily="50" charset="-128"/>
                <a:ea typeface="ＭＳ Ｐゴシック" panose="020B0600070205080204" pitchFamily="50" charset="-128"/>
              </a:rPr>
              <a:t>築き上げる</a:t>
            </a:r>
            <a:r>
              <a:rPr lang="ja-JP" altLang="en-US" dirty="0" smtClean="0">
                <a:latin typeface="ＭＳ Ｐゴシック" panose="020B0600070205080204" pitchFamily="50" charset="-128"/>
                <a:ea typeface="ＭＳ Ｐゴシック" panose="020B0600070205080204" pitchFamily="50" charset="-128"/>
              </a:rPr>
              <a:t>ため</a:t>
            </a:r>
            <a:r>
              <a:rPr lang="ja-JP" altLang="ja-JP" dirty="0" smtClean="0">
                <a:latin typeface="ＭＳ Ｐゴシック" panose="020B0600070205080204" pitchFamily="50" charset="-128"/>
                <a:ea typeface="ＭＳ Ｐゴシック" panose="020B0600070205080204" pitchFamily="50" charset="-128"/>
              </a:rPr>
              <a:t>、講演</a:t>
            </a:r>
            <a:r>
              <a:rPr lang="ja-JP" altLang="ja-JP" dirty="0">
                <a:latin typeface="ＭＳ Ｐゴシック" panose="020B0600070205080204" pitchFamily="50" charset="-128"/>
                <a:ea typeface="ＭＳ Ｐゴシック" panose="020B0600070205080204" pitchFamily="50" charset="-128"/>
              </a:rPr>
              <a:t>や講義では</a:t>
            </a:r>
            <a:r>
              <a:rPr lang="ja-JP" altLang="ja-JP" dirty="0" smtClean="0">
                <a:latin typeface="ＭＳ Ｐゴシック" panose="020B0600070205080204" pitchFamily="50" charset="-128"/>
                <a:ea typeface="ＭＳ Ｐゴシック" panose="020B0600070205080204" pitchFamily="50" charset="-128"/>
              </a:rPr>
              <a:t>無く参加者</a:t>
            </a:r>
            <a:r>
              <a:rPr lang="ja-JP" altLang="ja-JP" dirty="0">
                <a:latin typeface="ＭＳ Ｐゴシック" panose="020B0600070205080204" pitchFamily="50" charset="-128"/>
                <a:ea typeface="ＭＳ Ｐゴシック" panose="020B0600070205080204" pitchFamily="50" charset="-128"/>
              </a:rPr>
              <a:t>に</a:t>
            </a:r>
            <a:r>
              <a:rPr lang="ja-JP" altLang="ja-JP" dirty="0" smtClean="0">
                <a:latin typeface="ＭＳ Ｐゴシック" panose="020B0600070205080204" pitchFamily="50" charset="-128"/>
                <a:ea typeface="ＭＳ Ｐゴシック" panose="020B0600070205080204" pitchFamily="50" charset="-128"/>
              </a:rPr>
              <a:t>よるデスカッション</a:t>
            </a:r>
            <a:r>
              <a:rPr lang="ja-JP" altLang="ja-JP" dirty="0">
                <a:latin typeface="ＭＳ Ｐゴシック" panose="020B0600070205080204" pitchFamily="50" charset="-128"/>
                <a:ea typeface="ＭＳ Ｐゴシック" panose="020B0600070205080204" pitchFamily="50" charset="-128"/>
              </a:rPr>
              <a:t>方式で</a:t>
            </a:r>
            <a:r>
              <a:rPr lang="ja-JP" altLang="ja-JP" dirty="0" smtClean="0">
                <a:latin typeface="ＭＳ Ｐゴシック" panose="020B0600070205080204" pitchFamily="50" charset="-128"/>
                <a:ea typeface="ＭＳ Ｐゴシック" panose="020B0600070205080204" pitchFamily="50" charset="-128"/>
              </a:rPr>
              <a:t>行われ</a:t>
            </a:r>
            <a:r>
              <a:rPr lang="ja-JP" altLang="en-US" dirty="0" smtClean="0">
                <a:latin typeface="ＭＳ Ｐゴシック" panose="020B0600070205080204" pitchFamily="50" charset="-128"/>
                <a:ea typeface="ＭＳ Ｐゴシック" panose="020B0600070205080204" pitchFamily="50" charset="-128"/>
              </a:rPr>
              <a:t>る</a:t>
            </a:r>
            <a:r>
              <a:rPr lang="ja-JP" altLang="ja-JP" dirty="0" smtClean="0">
                <a:latin typeface="ＭＳ Ｐゴシック" panose="020B0600070205080204" pitchFamily="50" charset="-128"/>
                <a:ea typeface="ＭＳ Ｐゴシック" panose="020B0600070205080204" pitchFamily="50" charset="-128"/>
              </a:rPr>
              <a:t>。</a:t>
            </a:r>
            <a:endParaRPr lang="ja-JP" altLang="ja-JP" dirty="0">
              <a:latin typeface="ＭＳ Ｐゴシック" panose="020B0600070205080204" pitchFamily="50" charset="-128"/>
              <a:ea typeface="ＭＳ Ｐゴシック" panose="020B0600070205080204" pitchFamily="50" charset="-128"/>
            </a:endParaRPr>
          </a:p>
          <a:p>
            <a:r>
              <a:rPr lang="ja-JP" altLang="ja-JP" dirty="0" smtClean="0">
                <a:latin typeface="ＭＳ Ｐゴシック" panose="020B0600070205080204" pitchFamily="50" charset="-128"/>
                <a:ea typeface="ＭＳ Ｐゴシック" panose="020B0600070205080204" pitchFamily="50" charset="-128"/>
              </a:rPr>
              <a:t>カリキュラムは常に</a:t>
            </a:r>
            <a:r>
              <a:rPr lang="ja-JP" altLang="ja-JP" dirty="0">
                <a:latin typeface="ＭＳ Ｐゴシック" panose="020B0600070205080204" pitchFamily="50" charset="-128"/>
                <a:ea typeface="ＭＳ Ｐゴシック" panose="020B0600070205080204" pitchFamily="50" charset="-128"/>
              </a:rPr>
              <a:t>経験を</a:t>
            </a:r>
            <a:r>
              <a:rPr lang="ja-JP" altLang="ja-JP" dirty="0" smtClean="0">
                <a:latin typeface="ＭＳ Ｐゴシック" panose="020B0600070205080204" pitchFamily="50" charset="-128"/>
                <a:ea typeface="ＭＳ Ｐゴシック" panose="020B0600070205080204" pitchFamily="50" charset="-128"/>
              </a:rPr>
              <a:t>重ね受講者</a:t>
            </a:r>
            <a:r>
              <a:rPr lang="ja-JP" altLang="ja-JP" dirty="0">
                <a:latin typeface="ＭＳ Ｐゴシック" panose="020B0600070205080204" pitchFamily="50" charset="-128"/>
                <a:ea typeface="ＭＳ Ｐゴシック" panose="020B0600070205080204" pitchFamily="50" charset="-128"/>
              </a:rPr>
              <a:t>の評価によって、その効果を見直す必要</a:t>
            </a:r>
            <a:r>
              <a:rPr lang="ja-JP" altLang="ja-JP" dirty="0" smtClean="0">
                <a:latin typeface="ＭＳ Ｐゴシック" panose="020B0600070205080204" pitchFamily="50" charset="-128"/>
                <a:ea typeface="ＭＳ Ｐゴシック" panose="020B0600070205080204" pitchFamily="50" charset="-128"/>
              </a:rPr>
              <a:t>が</a:t>
            </a:r>
            <a:r>
              <a:rPr lang="ja-JP" altLang="en-US" dirty="0" smtClean="0">
                <a:latin typeface="ＭＳ Ｐゴシック" panose="020B0600070205080204" pitchFamily="50" charset="-128"/>
                <a:ea typeface="ＭＳ Ｐゴシック" panose="020B0600070205080204" pitchFamily="50" charset="-128"/>
              </a:rPr>
              <a:t>あり、</a:t>
            </a:r>
            <a:r>
              <a:rPr lang="ja-JP" altLang="ja-JP" dirty="0" smtClean="0">
                <a:latin typeface="ＭＳ Ｐゴシック" panose="020B0600070205080204" pitchFamily="50" charset="-128"/>
                <a:ea typeface="ＭＳ Ｐゴシック" panose="020B0600070205080204" pitchFamily="50" charset="-128"/>
              </a:rPr>
              <a:t>時代</a:t>
            </a:r>
            <a:r>
              <a:rPr lang="ja-JP" altLang="ja-JP" dirty="0">
                <a:latin typeface="ＭＳ Ｐゴシック" panose="020B0600070205080204" pitchFamily="50" charset="-128"/>
                <a:ea typeface="ＭＳ Ｐゴシック" panose="020B0600070205080204" pitchFamily="50" charset="-128"/>
              </a:rPr>
              <a:t>の変化に対応する新しい情報を</a:t>
            </a:r>
            <a:r>
              <a:rPr lang="ja-JP" altLang="ja-JP" dirty="0" smtClean="0">
                <a:latin typeface="ＭＳ Ｐゴシック" panose="020B0600070205080204" pitchFamily="50" charset="-128"/>
                <a:ea typeface="ＭＳ Ｐゴシック" panose="020B0600070205080204" pitchFamily="50" charset="-128"/>
              </a:rPr>
              <a:t>取り入れ</a:t>
            </a:r>
            <a:r>
              <a:rPr lang="ja-JP" altLang="en-US" dirty="0" smtClean="0">
                <a:latin typeface="ＭＳ Ｐゴシック" panose="020B0600070205080204" pitchFamily="50" charset="-128"/>
                <a:ea typeface="ＭＳ Ｐゴシック" panose="020B0600070205080204" pitchFamily="50" charset="-128"/>
              </a:rPr>
              <a:t>るため</a:t>
            </a:r>
            <a:r>
              <a:rPr lang="ja-JP" altLang="ja-JP" dirty="0" smtClean="0">
                <a:latin typeface="ＭＳ Ｐゴシック" panose="020B0600070205080204" pitchFamily="50" charset="-128"/>
                <a:ea typeface="ＭＳ Ｐゴシック" panose="020B0600070205080204" pitchFamily="50" charset="-128"/>
              </a:rPr>
              <a:t>、</a:t>
            </a:r>
            <a:r>
              <a:rPr lang="ja-JP" altLang="ja-JP" dirty="0">
                <a:latin typeface="ＭＳ Ｐゴシック" panose="020B0600070205080204" pitchFamily="50" charset="-128"/>
                <a:ea typeface="ＭＳ Ｐゴシック" panose="020B0600070205080204" pitchFamily="50" charset="-128"/>
              </a:rPr>
              <a:t>カリキュラムは毎年変更</a:t>
            </a:r>
            <a:r>
              <a:rPr lang="ja-JP" altLang="ja-JP" dirty="0" smtClean="0">
                <a:latin typeface="ＭＳ Ｐゴシック" panose="020B0600070205080204" pitchFamily="50" charset="-128"/>
                <a:ea typeface="ＭＳ Ｐゴシック" panose="020B0600070205080204" pitchFamily="50" charset="-128"/>
              </a:rPr>
              <a:t>され</a:t>
            </a:r>
            <a:r>
              <a:rPr lang="ja-JP" altLang="en-US" dirty="0" smtClean="0">
                <a:latin typeface="ＭＳ Ｐゴシック" panose="020B0600070205080204" pitchFamily="50" charset="-128"/>
                <a:ea typeface="ＭＳ Ｐゴシック" panose="020B0600070205080204" pitchFamily="50" charset="-128"/>
              </a:rPr>
              <a:t>る。</a:t>
            </a:r>
            <a:endParaRPr lang="en-US" altLang="ja-JP" dirty="0" smtClean="0">
              <a:latin typeface="ＭＳ Ｐゴシック" panose="020B0600070205080204" pitchFamily="50" charset="-128"/>
              <a:ea typeface="ＭＳ Ｐゴシック" panose="020B0600070205080204" pitchFamily="50" charset="-128"/>
            </a:endParaRPr>
          </a:p>
          <a:p>
            <a:r>
              <a:rPr lang="ja-JP" altLang="ja-JP" dirty="0" smtClean="0">
                <a:latin typeface="ＭＳ Ｐゴシック" panose="020B0600070205080204" pitchFamily="50" charset="-128"/>
                <a:ea typeface="ＭＳ Ｐゴシック" panose="020B0600070205080204" pitchFamily="50" charset="-128"/>
              </a:rPr>
              <a:t>プログラム</a:t>
            </a:r>
            <a:r>
              <a:rPr lang="ja-JP" altLang="ja-JP" dirty="0">
                <a:latin typeface="ＭＳ Ｐゴシック" panose="020B0600070205080204" pitchFamily="50" charset="-128"/>
                <a:ea typeface="ＭＳ Ｐゴシック" panose="020B0600070205080204" pitchFamily="50" charset="-128"/>
              </a:rPr>
              <a:t>は３コース</a:t>
            </a:r>
            <a:r>
              <a:rPr lang="ja-JP" altLang="ja-JP" dirty="0" smtClean="0">
                <a:latin typeface="ＭＳ Ｐゴシック" panose="020B0600070205080204" pitchFamily="50" charset="-128"/>
                <a:ea typeface="ＭＳ Ｐゴシック" panose="020B0600070205080204" pitchFamily="50" charset="-128"/>
              </a:rPr>
              <a:t>あり、</a:t>
            </a:r>
            <a:r>
              <a:rPr lang="ja-JP" altLang="ja-JP" dirty="0">
                <a:latin typeface="ＭＳ Ｐゴシック" panose="020B0600070205080204" pitchFamily="50" charset="-128"/>
                <a:ea typeface="ＭＳ Ｐゴシック" panose="020B0600070205080204" pitchFamily="50" charset="-128"/>
              </a:rPr>
              <a:t>どのコースも</a:t>
            </a:r>
            <a:r>
              <a:rPr lang="ja-JP" altLang="ja-JP" dirty="0" smtClean="0">
                <a:latin typeface="ＭＳ Ｐゴシック" panose="020B0600070205080204" pitchFamily="50" charset="-128"/>
                <a:ea typeface="ＭＳ Ｐゴシック" panose="020B0600070205080204" pitchFamily="50" charset="-128"/>
              </a:rPr>
              <a:t>項目</a:t>
            </a:r>
            <a:r>
              <a:rPr lang="ja-JP" altLang="en-US" dirty="0" smtClean="0">
                <a:latin typeface="ＭＳ Ｐゴシック" panose="020B0600070205080204" pitchFamily="50" charset="-128"/>
                <a:ea typeface="ＭＳ Ｐゴシック" panose="020B0600070205080204" pitchFamily="50" charset="-128"/>
              </a:rPr>
              <a:t>・</a:t>
            </a:r>
            <a:r>
              <a:rPr lang="ja-JP" altLang="ja-JP" dirty="0" smtClean="0">
                <a:latin typeface="ＭＳ Ｐゴシック" panose="020B0600070205080204" pitchFamily="50" charset="-128"/>
                <a:ea typeface="ＭＳ Ｐゴシック" panose="020B0600070205080204" pitchFamily="50" charset="-128"/>
              </a:rPr>
              <a:t>内容は</a:t>
            </a:r>
            <a:r>
              <a:rPr lang="ja-JP" altLang="en-US" dirty="0" smtClean="0">
                <a:latin typeface="ＭＳ Ｐゴシック" panose="020B0600070205080204" pitchFamily="50" charset="-128"/>
                <a:ea typeface="ＭＳ Ｐゴシック" panose="020B0600070205080204" pitchFamily="50" charset="-128"/>
              </a:rPr>
              <a:t>異なり、</a:t>
            </a:r>
            <a:r>
              <a:rPr lang="ja-JP" altLang="ja-JP" dirty="0" smtClean="0">
                <a:latin typeface="ＭＳ Ｐゴシック" panose="020B0600070205080204" pitchFamily="50" charset="-128"/>
                <a:ea typeface="ＭＳ Ｐゴシック" panose="020B0600070205080204" pitchFamily="50" charset="-128"/>
              </a:rPr>
              <a:t>参加者は</a:t>
            </a:r>
            <a:r>
              <a:rPr lang="ja-JP" altLang="ja-JP" dirty="0">
                <a:latin typeface="ＭＳ Ｐゴシック" panose="020B0600070205080204" pitchFamily="50" charset="-128"/>
                <a:ea typeface="ＭＳ Ｐゴシック" panose="020B0600070205080204" pitchFamily="50" charset="-128"/>
              </a:rPr>
              <a:t>全部のコースに出席することが奨励されて</a:t>
            </a:r>
            <a:r>
              <a:rPr lang="ja-JP" altLang="ja-JP" dirty="0" smtClean="0">
                <a:latin typeface="ＭＳ Ｐゴシック" panose="020B0600070205080204" pitchFamily="50" charset="-128"/>
                <a:ea typeface="ＭＳ Ｐゴシック" panose="020B0600070205080204" pitchFamily="50" charset="-128"/>
              </a:rPr>
              <a:t>い</a:t>
            </a:r>
            <a:r>
              <a:rPr lang="ja-JP" altLang="en-US" dirty="0" smtClean="0">
                <a:latin typeface="ＭＳ Ｐゴシック" panose="020B0600070205080204" pitchFamily="50" charset="-128"/>
                <a:ea typeface="ＭＳ Ｐゴシック" panose="020B0600070205080204" pitchFamily="50" charset="-128"/>
              </a:rPr>
              <a:t>る</a:t>
            </a:r>
            <a:r>
              <a:rPr lang="ja-JP" altLang="ja-JP" dirty="0" smtClean="0">
                <a:latin typeface="ＭＳ Ｐゴシック" panose="020B0600070205080204" pitchFamily="50" charset="-128"/>
                <a:ea typeface="ＭＳ Ｐゴシック" panose="020B0600070205080204" pitchFamily="50" charset="-128"/>
              </a:rPr>
              <a:t>。</a:t>
            </a:r>
            <a:endParaRPr lang="ja-JP" altLang="ja-JP" dirty="0">
              <a:latin typeface="ＭＳ Ｐゴシック" panose="020B0600070205080204" pitchFamily="50" charset="-128"/>
              <a:ea typeface="ＭＳ Ｐゴシック" panose="020B0600070205080204" pitchFamily="50" charset="-128"/>
            </a:endParaRPr>
          </a:p>
          <a:p>
            <a:r>
              <a:rPr lang="en-US" altLang="ja-JP" dirty="0" smtClean="0">
                <a:latin typeface="ＭＳ Ｐゴシック" panose="020B0600070205080204" pitchFamily="50" charset="-128"/>
                <a:ea typeface="ＭＳ Ｐゴシック" panose="020B0600070205080204" pitchFamily="50" charset="-128"/>
              </a:rPr>
              <a:t>RLI </a:t>
            </a:r>
            <a:r>
              <a:rPr lang="ja-JP" altLang="ja-JP" dirty="0">
                <a:latin typeface="ＭＳ Ｐゴシック" panose="020B0600070205080204" pitchFamily="50" charset="-128"/>
                <a:ea typeface="ＭＳ Ｐゴシック" panose="020B0600070205080204" pitchFamily="50" charset="-128"/>
              </a:rPr>
              <a:t>の研修は、クラブや一人一人のロータリアンにロータリーを理解してもらい、ロータリーの組織や活動を知り、将来、ロータリー活動の指導力を発揮できる人に焦点を当てるもので、特定のロータリーの役職にある人に焦点を合わせるもので</a:t>
            </a:r>
            <a:r>
              <a:rPr lang="ja-JP" altLang="ja-JP" dirty="0" smtClean="0">
                <a:latin typeface="ＭＳ Ｐゴシック" panose="020B0600070205080204" pitchFamily="50" charset="-128"/>
                <a:ea typeface="ＭＳ Ｐゴシック" panose="020B0600070205080204" pitchFamily="50" charset="-128"/>
              </a:rPr>
              <a:t>は</a:t>
            </a:r>
            <a:r>
              <a:rPr lang="ja-JP" altLang="en-US" dirty="0" smtClean="0">
                <a:latin typeface="ＭＳ Ｐゴシック" panose="020B0600070205080204" pitchFamily="50" charset="-128"/>
                <a:ea typeface="ＭＳ Ｐゴシック" panose="020B0600070205080204" pitchFamily="50" charset="-128"/>
              </a:rPr>
              <a:t>ない</a:t>
            </a:r>
            <a:r>
              <a:rPr lang="ja-JP" altLang="ja-JP"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latin typeface="ＭＳ Ｐゴシック" panose="020B0600070205080204" pitchFamily="50" charset="-128"/>
                <a:ea typeface="ＭＳ Ｐゴシック" panose="020B0600070205080204" pitchFamily="50" charset="-128"/>
              </a:rPr>
              <a:t>■研修の基本コース</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77500" lnSpcReduction="20000"/>
          </a:bodyPr>
          <a:lstStyle/>
          <a:p>
            <a:r>
              <a:rPr lang="ja-JP" altLang="en-US" dirty="0">
                <a:latin typeface="ＭＳ Ｐゴシック" panose="020B0600070205080204" pitchFamily="50" charset="-128"/>
                <a:ea typeface="ＭＳ Ｐゴシック" panose="020B0600070205080204" pitchFamily="50" charset="-128"/>
              </a:rPr>
              <a:t>研修の基本的</a:t>
            </a:r>
            <a:r>
              <a:rPr lang="ja-JP" altLang="en-US" dirty="0" smtClean="0">
                <a:latin typeface="ＭＳ Ｐゴシック" panose="020B0600070205080204" pitchFamily="50" charset="-128"/>
                <a:ea typeface="ＭＳ Ｐゴシック" panose="020B0600070205080204" pitchFamily="50" charset="-128"/>
              </a:rPr>
              <a:t>コースは</a:t>
            </a:r>
            <a:r>
              <a:rPr lang="ja-JP" altLang="en-US" dirty="0">
                <a:latin typeface="ＭＳ Ｐゴシック" panose="020B0600070205080204" pitchFamily="50" charset="-128"/>
                <a:ea typeface="ＭＳ Ｐゴシック" panose="020B0600070205080204" pitchFamily="50" charset="-128"/>
              </a:rPr>
              <a:t>、合計３日間のコースが提供</a:t>
            </a:r>
            <a:r>
              <a:rPr lang="ja-JP" altLang="en-US" dirty="0" smtClean="0">
                <a:latin typeface="ＭＳ Ｐゴシック" panose="020B0600070205080204" pitchFamily="50" charset="-128"/>
                <a:ea typeface="ＭＳ Ｐゴシック" panose="020B0600070205080204" pitchFamily="50" charset="-128"/>
              </a:rPr>
              <a:t>され、コースは</a:t>
            </a:r>
            <a:r>
              <a:rPr lang="ja-JP" altLang="en-US" dirty="0">
                <a:latin typeface="ＭＳ Ｐゴシック" panose="020B0600070205080204" pitchFamily="50" charset="-128"/>
                <a:ea typeface="ＭＳ Ｐゴシック" panose="020B0600070205080204" pitchFamily="50" charset="-128"/>
              </a:rPr>
              <a:t>、パート</a:t>
            </a:r>
            <a:r>
              <a:rPr lang="en-US" altLang="ja-JP" dirty="0" smtClean="0">
                <a:latin typeface="ＭＳ Ｐゴシック" panose="020B0600070205080204" pitchFamily="50" charset="-128"/>
                <a:ea typeface="ＭＳ Ｐゴシック" panose="020B0600070205080204" pitchFamily="50" charset="-128"/>
              </a:rPr>
              <a:t>Ⅰ</a:t>
            </a:r>
            <a:r>
              <a:rPr lang="ja-JP" altLang="en-US" dirty="0" smtClean="0">
                <a:latin typeface="ＭＳ Ｐゴシック" panose="020B0600070205080204" pitchFamily="50" charset="-128"/>
                <a:ea typeface="ＭＳ Ｐゴシック" panose="020B0600070205080204" pitchFamily="50" charset="-128"/>
              </a:rPr>
              <a:t>・パート</a:t>
            </a:r>
            <a:r>
              <a:rPr lang="en-US" altLang="ja-JP" dirty="0" smtClean="0">
                <a:latin typeface="ＭＳ Ｐゴシック" panose="020B0600070205080204" pitchFamily="50" charset="-128"/>
                <a:ea typeface="ＭＳ Ｐゴシック" panose="020B0600070205080204" pitchFamily="50" charset="-128"/>
              </a:rPr>
              <a:t>Ⅱ</a:t>
            </a:r>
            <a:r>
              <a:rPr lang="ja-JP" altLang="en-US" dirty="0" smtClean="0">
                <a:latin typeface="ＭＳ Ｐゴシック" panose="020B0600070205080204" pitchFamily="50" charset="-128"/>
                <a:ea typeface="ＭＳ Ｐゴシック" panose="020B0600070205080204" pitchFamily="50" charset="-128"/>
              </a:rPr>
              <a:t>・パート</a:t>
            </a:r>
            <a:r>
              <a:rPr lang="en-US" altLang="ja-JP" dirty="0">
                <a:latin typeface="ＭＳ Ｐゴシック" panose="020B0600070205080204" pitchFamily="50" charset="-128"/>
                <a:ea typeface="ＭＳ Ｐゴシック" panose="020B0600070205080204" pitchFamily="50" charset="-128"/>
              </a:rPr>
              <a:t>Ⅲ</a:t>
            </a:r>
            <a:r>
              <a:rPr lang="ja-JP" altLang="en-US" dirty="0">
                <a:latin typeface="ＭＳ Ｐゴシック" panose="020B0600070205080204" pitchFamily="50" charset="-128"/>
                <a:ea typeface="ＭＳ Ｐゴシック" panose="020B0600070205080204" pitchFamily="50" charset="-128"/>
              </a:rPr>
              <a:t>の部門があり、参加者</a:t>
            </a:r>
            <a:r>
              <a:rPr lang="ja-JP" altLang="en-US" dirty="0" smtClean="0">
                <a:latin typeface="ＭＳ Ｐゴシック" panose="020B0600070205080204" pitchFamily="50" charset="-128"/>
                <a:ea typeface="ＭＳ Ｐゴシック" panose="020B0600070205080204" pitchFamily="50" charset="-128"/>
              </a:rPr>
              <a:t>は、どこの場所でも</a:t>
            </a:r>
            <a:r>
              <a:rPr lang="ja-JP" altLang="en-US" dirty="0">
                <a:latin typeface="ＭＳ Ｐゴシック" panose="020B0600070205080204" pitchFamily="50" charset="-128"/>
                <a:ea typeface="ＭＳ Ｐゴシック" panose="020B0600070205080204" pitchFamily="50" charset="-128"/>
              </a:rPr>
              <a:t>参加</a:t>
            </a:r>
            <a:r>
              <a:rPr lang="ja-JP" altLang="en-US" dirty="0" smtClean="0">
                <a:latin typeface="ＭＳ Ｐゴシック" panose="020B0600070205080204" pitchFamily="50" charset="-128"/>
                <a:ea typeface="ＭＳ Ｐゴシック" panose="020B0600070205080204" pitchFamily="50" charset="-128"/>
              </a:rPr>
              <a:t>できる。全てのコース</a:t>
            </a:r>
            <a:r>
              <a:rPr lang="ja-JP" altLang="en-US" dirty="0">
                <a:latin typeface="ＭＳ Ｐゴシック" panose="020B0600070205080204" pitchFamily="50" charset="-128"/>
                <a:ea typeface="ＭＳ Ｐゴシック" panose="020B0600070205080204" pitchFamily="50" charset="-128"/>
              </a:rPr>
              <a:t>が終了した時に</a:t>
            </a:r>
            <a:r>
              <a:rPr lang="ja-JP" altLang="en-US" dirty="0" smtClean="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RLI </a:t>
            </a:r>
            <a:r>
              <a:rPr lang="ja-JP" altLang="en-US" dirty="0" smtClean="0">
                <a:latin typeface="ＭＳ Ｐゴシック" panose="020B0600070205080204" pitchFamily="50" charset="-128"/>
                <a:ea typeface="ＭＳ Ｐゴシック" panose="020B0600070205080204" pitchFamily="50" charset="-128"/>
              </a:rPr>
              <a:t>ピン</a:t>
            </a:r>
            <a:r>
              <a:rPr lang="ja-JP" altLang="en-US" dirty="0">
                <a:latin typeface="ＭＳ Ｐゴシック" panose="020B0600070205080204" pitchFamily="50" charset="-128"/>
                <a:ea typeface="ＭＳ Ｐゴシック" panose="020B0600070205080204" pitchFamily="50" charset="-128"/>
              </a:rPr>
              <a:t>と終了</a:t>
            </a:r>
            <a:r>
              <a:rPr lang="ja-JP" altLang="en-US" dirty="0" smtClean="0">
                <a:latin typeface="ＭＳ Ｐゴシック" panose="020B0600070205080204" pitchFamily="50" charset="-128"/>
                <a:ea typeface="ＭＳ Ｐゴシック" panose="020B0600070205080204" pitchFamily="50" charset="-128"/>
              </a:rPr>
              <a:t>証書が受与され、次いで、卒後セミナーを受講する</a:t>
            </a:r>
            <a:r>
              <a:rPr lang="ja-JP" altLang="en-US" dirty="0">
                <a:latin typeface="ＭＳ Ｐゴシック" panose="020B0600070205080204" pitchFamily="50" charset="-128"/>
                <a:ea typeface="ＭＳ Ｐゴシック" panose="020B0600070205080204" pitchFamily="50" charset="-128"/>
              </a:rPr>
              <a:t>ことも</a:t>
            </a:r>
            <a:r>
              <a:rPr lang="ja-JP" altLang="en-US" dirty="0" smtClean="0">
                <a:latin typeface="ＭＳ Ｐゴシック" panose="020B0600070205080204" pitchFamily="50" charset="-128"/>
                <a:ea typeface="ＭＳ Ｐゴシック" panose="020B0600070205080204" pitchFamily="50" charset="-128"/>
              </a:rPr>
              <a:t>できる。</a:t>
            </a:r>
            <a:endParaRPr lang="ja-JP" altLang="en-US" dirty="0">
              <a:latin typeface="ＭＳ Ｐゴシック" panose="020B0600070205080204" pitchFamily="50" charset="-128"/>
              <a:ea typeface="ＭＳ Ｐゴシック" panose="020B0600070205080204" pitchFamily="50" charset="-128"/>
            </a:endParaRPr>
          </a:p>
          <a:p>
            <a:r>
              <a:rPr lang="ja-JP" altLang="en-US" dirty="0" smtClean="0">
                <a:latin typeface="ＭＳ Ｐゴシック" panose="020B0600070205080204" pitchFamily="50" charset="-128"/>
                <a:ea typeface="ＭＳ Ｐゴシック" panose="020B0600070205080204" pitchFamily="50" charset="-128"/>
              </a:rPr>
              <a:t>デスカッシﾖン</a:t>
            </a:r>
            <a:r>
              <a:rPr lang="ja-JP" altLang="en-US" dirty="0">
                <a:latin typeface="ＭＳ Ｐゴシック" panose="020B0600070205080204" pitchFamily="50" charset="-128"/>
                <a:ea typeface="ＭＳ Ｐゴシック" panose="020B0600070205080204" pitchFamily="50" charset="-128"/>
              </a:rPr>
              <a:t>・リーダーは、前もって</a:t>
            </a:r>
            <a:r>
              <a:rPr lang="ja-JP" altLang="en-US" dirty="0" smtClean="0">
                <a:latin typeface="ＭＳ Ｐゴシック" panose="020B0600070205080204" pitchFamily="50" charset="-128"/>
                <a:ea typeface="ＭＳ Ｐゴシック" panose="020B0600070205080204" pitchFamily="50" charset="-128"/>
              </a:rPr>
              <a:t>、オリエンテーション</a:t>
            </a:r>
            <a:r>
              <a:rPr lang="ja-JP" altLang="en-US" dirty="0">
                <a:latin typeface="ＭＳ Ｐゴシック" panose="020B0600070205080204" pitchFamily="50" charset="-128"/>
                <a:ea typeface="ＭＳ Ｐゴシック" panose="020B0600070205080204" pitchFamily="50" charset="-128"/>
              </a:rPr>
              <a:t>・プログラムの講習を受け、</a:t>
            </a:r>
            <a:r>
              <a:rPr lang="en-US" altLang="ja-JP" dirty="0">
                <a:latin typeface="ＭＳ Ｐゴシック" panose="020B0600070205080204" pitchFamily="50" charset="-128"/>
                <a:ea typeface="ＭＳ Ｐゴシック" panose="020B0600070205080204" pitchFamily="50" charset="-128"/>
              </a:rPr>
              <a:t>RLI </a:t>
            </a:r>
            <a:r>
              <a:rPr lang="ja-JP" altLang="en-US" dirty="0" err="1">
                <a:latin typeface="ＭＳ Ｐゴシック" panose="020B0600070205080204" pitchFamily="50" charset="-128"/>
                <a:ea typeface="ＭＳ Ｐゴシック" panose="020B0600070205080204" pitchFamily="50" charset="-128"/>
              </a:rPr>
              <a:t>での</a:t>
            </a:r>
            <a:r>
              <a:rPr lang="ja-JP" altLang="en-US" dirty="0">
                <a:latin typeface="ＭＳ Ｐゴシック" panose="020B0600070205080204" pitchFamily="50" charset="-128"/>
                <a:ea typeface="ＭＳ Ｐゴシック" panose="020B0600070205080204" pitchFamily="50" charset="-128"/>
              </a:rPr>
              <a:t>リーダーシップの方法について厳しい訓練を</a:t>
            </a:r>
            <a:r>
              <a:rPr lang="ja-JP" altLang="en-US" dirty="0" smtClean="0">
                <a:latin typeface="ＭＳ Ｐゴシック" panose="020B0600070205080204" pitchFamily="50" charset="-128"/>
                <a:ea typeface="ＭＳ Ｐゴシック" panose="020B0600070205080204" pitchFamily="50" charset="-128"/>
              </a:rPr>
              <a:t>受ける。</a:t>
            </a:r>
            <a:endParaRPr lang="ja-JP" altLang="en-US"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各リーダーは、地区の </a:t>
            </a:r>
            <a:r>
              <a:rPr lang="en-US" altLang="ja-JP" dirty="0">
                <a:latin typeface="ＭＳ Ｐゴシック" panose="020B0600070205080204" pitchFamily="50" charset="-128"/>
                <a:ea typeface="ＭＳ Ｐゴシック" panose="020B0600070205080204" pitchFamily="50" charset="-128"/>
              </a:rPr>
              <a:t>RLI </a:t>
            </a:r>
            <a:r>
              <a:rPr lang="ja-JP" altLang="en-US" dirty="0">
                <a:latin typeface="ＭＳ Ｐゴシック" panose="020B0600070205080204" pitchFamily="50" charset="-128"/>
                <a:ea typeface="ＭＳ Ｐゴシック" panose="020B0600070205080204" pitchFamily="50" charset="-128"/>
              </a:rPr>
              <a:t>シニア・リーダーや地区ガバナー等によって推薦</a:t>
            </a:r>
            <a:r>
              <a:rPr lang="ja-JP" altLang="en-US" dirty="0" smtClean="0">
                <a:latin typeface="ＭＳ Ｐゴシック" panose="020B0600070205080204" pitchFamily="50" charset="-128"/>
                <a:ea typeface="ＭＳ Ｐゴシック" panose="020B0600070205080204" pitchFamily="50" charset="-128"/>
              </a:rPr>
              <a:t>され、リーダーの</a:t>
            </a:r>
            <a:r>
              <a:rPr lang="ja-JP" altLang="en-US" dirty="0">
                <a:latin typeface="ＭＳ Ｐゴシック" panose="020B0600070205080204" pitchFamily="50" charset="-128"/>
                <a:ea typeface="ＭＳ Ｐゴシック" panose="020B0600070205080204" pitchFamily="50" charset="-128"/>
              </a:rPr>
              <a:t>選考基準は、議論を引き出す能力、即ち参加者の考えや意見を率直に引き出して討論し、前向きなパワーを引き出す力を</a:t>
            </a:r>
            <a:r>
              <a:rPr lang="ja-JP" altLang="en-US" dirty="0" smtClean="0">
                <a:latin typeface="ＭＳ Ｐゴシック" panose="020B0600070205080204" pitchFamily="50" charset="-128"/>
                <a:ea typeface="ＭＳ Ｐゴシック" panose="020B0600070205080204" pitchFamily="50" charset="-128"/>
              </a:rPr>
              <a:t>重視する。</a:t>
            </a:r>
            <a:endParaRPr kumimoji="1" lang="ja-JP" altLang="en-US"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Wistaria</Template>
  <TotalTime>0</TotalTime>
  <Words>3020</Words>
  <Application>WPS Presentation</Application>
  <PresentationFormat>画面に合わせる (4:3)</PresentationFormat>
  <Paragraphs>106</Paragraphs>
  <Slides>13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ＭＳ Ｐゴシック</vt:lpstr>
      <vt:lpstr>Wingdings</vt:lpstr>
      <vt:lpstr>Wingdings</vt:lpstr>
      <vt:lpstr>ＭＳ Ｐゴシック</vt:lpstr>
      <vt:lpstr>Century Schoolbook</vt:lpstr>
      <vt:lpstr>OCR-B</vt:lpstr>
      <vt:lpstr>Bookman Old Style</vt:lpstr>
      <vt:lpstr>HGP明朝E</vt:lpstr>
      <vt:lpstr>ＭＳ Ｐ明朝</vt:lpstr>
      <vt:lpstr>Microsoft YaHei</vt:lpstr>
      <vt:lpstr>Calibri</vt:lpstr>
      <vt:lpstr>雪藤</vt:lpstr>
      <vt:lpstr>Rotary　Leadership　Instituteとは</vt:lpstr>
      <vt:lpstr>■RLIとは</vt:lpstr>
      <vt:lpstr>■RLI の歴史①</vt:lpstr>
      <vt:lpstr>■RLI の歴史②</vt:lpstr>
      <vt:lpstr>■RLI の歴史③</vt:lpstr>
      <vt:lpstr>■2730地区でのRLI の歴史</vt:lpstr>
      <vt:lpstr>■RLIの目的</vt:lpstr>
      <vt:lpstr>■RLI の研修方法</vt:lpstr>
      <vt:lpstr>■研修の基本コース</vt:lpstr>
      <vt:lpstr>■カリキュラム　パートⅠ</vt:lpstr>
      <vt:lpstr>■カリキュラム　パートⅡ</vt:lpstr>
      <vt:lpstr>■カリキュラム　パートⅢ</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東岳也</dc:creator>
  <cp:lastModifiedBy>ryuji keri</cp:lastModifiedBy>
  <cp:revision>19</cp:revision>
  <dcterms:created xsi:type="dcterms:W3CDTF">2019-11-29T00:18:00Z</dcterms:created>
  <dcterms:modified xsi:type="dcterms:W3CDTF">2019-12-21T08:35:56Z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