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0" r:id="rId1"/>
    <p:sldMasterId id="2147483664" r:id="rId2"/>
    <p:sldMasterId id="2147483688" r:id="rId3"/>
  </p:sldMasterIdLst>
  <p:notesMasterIdLst>
    <p:notesMasterId r:id="rId42"/>
  </p:notesMasterIdLst>
  <p:handoutMasterIdLst>
    <p:handoutMasterId r:id="rId43"/>
  </p:handoutMasterIdLst>
  <p:sldIdLst>
    <p:sldId id="495" r:id="rId4"/>
    <p:sldId id="438" r:id="rId5"/>
    <p:sldId id="491" r:id="rId6"/>
    <p:sldId id="492" r:id="rId7"/>
    <p:sldId id="488" r:id="rId8"/>
    <p:sldId id="442" r:id="rId9"/>
    <p:sldId id="480" r:id="rId10"/>
    <p:sldId id="481" r:id="rId11"/>
    <p:sldId id="484" r:id="rId12"/>
    <p:sldId id="483" r:id="rId13"/>
    <p:sldId id="485" r:id="rId14"/>
    <p:sldId id="482" r:id="rId15"/>
    <p:sldId id="486" r:id="rId16"/>
    <p:sldId id="443" r:id="rId17"/>
    <p:sldId id="461" r:id="rId18"/>
    <p:sldId id="445" r:id="rId19"/>
    <p:sldId id="446" r:id="rId20"/>
    <p:sldId id="447" r:id="rId21"/>
    <p:sldId id="474" r:id="rId22"/>
    <p:sldId id="475" r:id="rId23"/>
    <p:sldId id="455" r:id="rId24"/>
    <p:sldId id="454" r:id="rId25"/>
    <p:sldId id="453" r:id="rId26"/>
    <p:sldId id="448" r:id="rId27"/>
    <p:sldId id="462" r:id="rId28"/>
    <p:sldId id="463" r:id="rId29"/>
    <p:sldId id="457" r:id="rId30"/>
    <p:sldId id="458" r:id="rId31"/>
    <p:sldId id="456" r:id="rId32"/>
    <p:sldId id="459" r:id="rId33"/>
    <p:sldId id="479" r:id="rId34"/>
    <p:sldId id="470" r:id="rId35"/>
    <p:sldId id="472" r:id="rId36"/>
    <p:sldId id="493" r:id="rId37"/>
    <p:sldId id="494" r:id="rId38"/>
    <p:sldId id="489" r:id="rId39"/>
    <p:sldId id="490" r:id="rId40"/>
    <p:sldId id="460" r:id="rId41"/>
  </p:sldIdLst>
  <p:sldSz cx="9144000" cy="6858000" type="screen4x3"/>
  <p:notesSz cx="7010400" cy="9296400"/>
  <p:custShowLst>
    <p:custShow name="RIとTRF" id="0">
      <p:sldLst/>
    </p:custShow>
    <p:custShow name="現況" id="1">
      <p:sldLst>
        <p:sld r:id="rId5"/>
        <p:sld r:id="rId9"/>
        <p:sld r:id="rId10"/>
        <p:sld r:id="rId11"/>
        <p:sld r:id="rId12"/>
        <p:sld r:id="rId13"/>
        <p:sld r:id="rId15"/>
        <p:sld r:id="rId14"/>
        <p:sld r:id="rId17"/>
        <p:sld r:id="rId18"/>
        <p:sld r:id="rId19"/>
        <p:sld r:id="rId20"/>
        <p:sld r:id="rId21"/>
        <p:sld r:id="rId22"/>
        <p:sld r:id="rId23"/>
        <p:sld r:id="rId24"/>
        <p:sld r:id="rId25"/>
        <p:sld r:id="rId26"/>
        <p:sld r:id="rId27"/>
        <p:sld r:id="rId28"/>
        <p:sld r:id="rId29"/>
        <p:sld r:id="rId30"/>
        <p:sld r:id="rId32"/>
        <p:sld r:id="rId31"/>
        <p:sld r:id="rId33"/>
        <p:sld r:id="rId34"/>
        <p:sld r:id="rId35"/>
        <p:sld r:id="rId36"/>
        <p:sld r:id="rId41"/>
      </p:sldLst>
    </p:custShow>
  </p:custShowLst>
  <p:defaultTextStyle>
    <a:defPPr>
      <a:defRPr lang="en-US"/>
    </a:defPPr>
    <a:lvl1pPr algn="l" rtl="0" eaLnBrk="0" fontAlgn="base" hangingPunct="0">
      <a:spcBef>
        <a:spcPct val="0"/>
      </a:spcBef>
      <a:spcAft>
        <a:spcPct val="0"/>
      </a:spcAft>
      <a:defRPr kumimoji="1" sz="2400" kern="1200">
        <a:solidFill>
          <a:schemeClr val="tx1"/>
        </a:solidFill>
        <a:latin typeface="Arial" pitchFamily="34" charset="0"/>
        <a:ea typeface="ヒラギノ角ゴ Pro W3"/>
        <a:cs typeface="ヒラギノ角ゴ Pro W3"/>
      </a:defRPr>
    </a:lvl1pPr>
    <a:lvl2pPr marL="457200" algn="l" rtl="0" eaLnBrk="0" fontAlgn="base" hangingPunct="0">
      <a:spcBef>
        <a:spcPct val="0"/>
      </a:spcBef>
      <a:spcAft>
        <a:spcPct val="0"/>
      </a:spcAft>
      <a:defRPr kumimoji="1" sz="2400" kern="1200">
        <a:solidFill>
          <a:schemeClr val="tx1"/>
        </a:solidFill>
        <a:latin typeface="Arial" pitchFamily="34" charset="0"/>
        <a:ea typeface="ヒラギノ角ゴ Pro W3"/>
        <a:cs typeface="ヒラギノ角ゴ Pro W3"/>
      </a:defRPr>
    </a:lvl2pPr>
    <a:lvl3pPr marL="914400" algn="l" rtl="0" eaLnBrk="0" fontAlgn="base" hangingPunct="0">
      <a:spcBef>
        <a:spcPct val="0"/>
      </a:spcBef>
      <a:spcAft>
        <a:spcPct val="0"/>
      </a:spcAft>
      <a:defRPr kumimoji="1" sz="2400" kern="1200">
        <a:solidFill>
          <a:schemeClr val="tx1"/>
        </a:solidFill>
        <a:latin typeface="Arial" pitchFamily="34" charset="0"/>
        <a:ea typeface="ヒラギノ角ゴ Pro W3"/>
        <a:cs typeface="ヒラギノ角ゴ Pro W3"/>
      </a:defRPr>
    </a:lvl3pPr>
    <a:lvl4pPr marL="1371600" algn="l" rtl="0" eaLnBrk="0" fontAlgn="base" hangingPunct="0">
      <a:spcBef>
        <a:spcPct val="0"/>
      </a:spcBef>
      <a:spcAft>
        <a:spcPct val="0"/>
      </a:spcAft>
      <a:defRPr kumimoji="1" sz="2400" kern="1200">
        <a:solidFill>
          <a:schemeClr val="tx1"/>
        </a:solidFill>
        <a:latin typeface="Arial" pitchFamily="34" charset="0"/>
        <a:ea typeface="ヒラギノ角ゴ Pro W3"/>
        <a:cs typeface="ヒラギノ角ゴ Pro W3"/>
      </a:defRPr>
    </a:lvl4pPr>
    <a:lvl5pPr marL="1828800" algn="l" rtl="0" eaLnBrk="0" fontAlgn="base" hangingPunct="0">
      <a:spcBef>
        <a:spcPct val="0"/>
      </a:spcBef>
      <a:spcAft>
        <a:spcPct val="0"/>
      </a:spcAft>
      <a:defRPr kumimoji="1" sz="2400" kern="1200">
        <a:solidFill>
          <a:schemeClr val="tx1"/>
        </a:solidFill>
        <a:latin typeface="Arial" pitchFamily="34" charset="0"/>
        <a:ea typeface="ヒラギノ角ゴ Pro W3"/>
        <a:cs typeface="ヒラギノ角ゴ Pro W3"/>
      </a:defRPr>
    </a:lvl5pPr>
    <a:lvl6pPr marL="2286000" algn="l" defTabSz="914400" rtl="0" eaLnBrk="1" latinLnBrk="0" hangingPunct="1">
      <a:defRPr kumimoji="1" sz="2400" kern="1200">
        <a:solidFill>
          <a:schemeClr val="tx1"/>
        </a:solidFill>
        <a:latin typeface="Arial" pitchFamily="34" charset="0"/>
        <a:ea typeface="ヒラギノ角ゴ Pro W3"/>
        <a:cs typeface="ヒラギノ角ゴ Pro W3"/>
      </a:defRPr>
    </a:lvl6pPr>
    <a:lvl7pPr marL="2743200" algn="l" defTabSz="914400" rtl="0" eaLnBrk="1" latinLnBrk="0" hangingPunct="1">
      <a:defRPr kumimoji="1" sz="2400" kern="1200">
        <a:solidFill>
          <a:schemeClr val="tx1"/>
        </a:solidFill>
        <a:latin typeface="Arial" pitchFamily="34" charset="0"/>
        <a:ea typeface="ヒラギノ角ゴ Pro W3"/>
        <a:cs typeface="ヒラギノ角ゴ Pro W3"/>
      </a:defRPr>
    </a:lvl7pPr>
    <a:lvl8pPr marL="3200400" algn="l" defTabSz="914400" rtl="0" eaLnBrk="1" latinLnBrk="0" hangingPunct="1">
      <a:defRPr kumimoji="1" sz="2400" kern="1200">
        <a:solidFill>
          <a:schemeClr val="tx1"/>
        </a:solidFill>
        <a:latin typeface="Arial" pitchFamily="34" charset="0"/>
        <a:ea typeface="ヒラギノ角ゴ Pro W3"/>
        <a:cs typeface="ヒラギノ角ゴ Pro W3"/>
      </a:defRPr>
    </a:lvl8pPr>
    <a:lvl9pPr marL="3657600" algn="l" defTabSz="914400" rtl="0" eaLnBrk="1" latinLnBrk="0" hangingPunct="1">
      <a:defRPr kumimoji="1" sz="2400"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0000"/>
    <a:srgbClr val="009999"/>
    <a:srgbClr val="58585A"/>
    <a:srgbClr val="005DAA"/>
    <a:srgbClr val="FF7600"/>
    <a:srgbClr val="D91B5C"/>
    <a:srgbClr val="8721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B344D84-9AFB-497E-A393-DC336BA19D2E}" styleName="中間スタイル 3 - アクセント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中間スタイル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07" autoAdjust="0"/>
    <p:restoredTop sz="59606" autoAdjust="0"/>
  </p:normalViewPr>
  <p:slideViewPr>
    <p:cSldViewPr>
      <p:cViewPr varScale="1">
        <p:scale>
          <a:sx n="48" d="100"/>
          <a:sy n="48" d="100"/>
        </p:scale>
        <p:origin x="1356" y="33"/>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386"/>
    </p:cViewPr>
  </p:sorterViewPr>
  <p:notesViewPr>
    <p:cSldViewPr>
      <p:cViewPr varScale="1">
        <p:scale>
          <a:sx n="83" d="100"/>
          <a:sy n="83" d="100"/>
        </p:scale>
        <p:origin x="-318"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0" hangingPunct="0">
              <a:defRPr kumimoji="0" sz="1200">
                <a:latin typeface="Arial" charset="0"/>
                <a:ea typeface="ヒラギノ角ゴ Pro W3" charset="0"/>
                <a:cs typeface="ヒラギノ角ゴ Pro W3" charset="0"/>
              </a:defRPr>
            </a:lvl1pPr>
          </a:lstStyle>
          <a:p>
            <a:pPr>
              <a:defRPr/>
            </a:pPr>
            <a:endParaRPr lang="en-US"/>
          </a:p>
        </p:txBody>
      </p:sp>
      <p:sp>
        <p:nvSpPr>
          <p:cNvPr id="19459"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0" hangingPunct="0">
              <a:defRPr kumimoji="0" sz="1200">
                <a:latin typeface="Arial" charset="0"/>
                <a:ea typeface="ヒラギノ角ゴ Pro W3" charset="0"/>
                <a:cs typeface="ヒラギノ角ゴ Pro W3" charset="0"/>
              </a:defRPr>
            </a:lvl1pPr>
          </a:lstStyle>
          <a:p>
            <a:pPr>
              <a:defRPr/>
            </a:pPr>
            <a:endParaRPr lang="en-US"/>
          </a:p>
        </p:txBody>
      </p:sp>
      <p:sp>
        <p:nvSpPr>
          <p:cNvPr id="19460"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0" hangingPunct="0">
              <a:defRPr kumimoji="0" sz="1200">
                <a:latin typeface="Arial" charset="0"/>
                <a:ea typeface="ヒラギノ角ゴ Pro W3" charset="0"/>
                <a:cs typeface="ヒラギノ角ゴ Pro W3" charset="0"/>
              </a:defRPr>
            </a:lvl1pPr>
          </a:lstStyle>
          <a:p>
            <a:pPr>
              <a:defRPr/>
            </a:pPr>
            <a:endParaRPr lang="en-US"/>
          </a:p>
        </p:txBody>
      </p:sp>
      <p:sp>
        <p:nvSpPr>
          <p:cNvPr id="19461"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a:defRPr kumimoji="0" sz="1200"/>
            </a:lvl1pPr>
          </a:lstStyle>
          <a:p>
            <a:fld id="{B9469025-3AE2-49EB-9AA9-5CF9810948DB}" type="slidenum">
              <a:rPr lang="en-US" altLang="ja-JP"/>
              <a:pPr/>
              <a:t>‹#›</a:t>
            </a:fld>
            <a:endParaRPr lang="en-US" altLang="ja-JP"/>
          </a:p>
        </p:txBody>
      </p:sp>
    </p:spTree>
    <p:extLst>
      <p:ext uri="{BB962C8B-B14F-4D97-AF65-F5344CB8AC3E}">
        <p14:creationId xmlns:p14="http://schemas.microsoft.com/office/powerpoint/2010/main" val="3718173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0" hangingPunct="0">
              <a:defRPr kumimoji="0" sz="1200">
                <a:latin typeface="Arial" charset="0"/>
                <a:ea typeface="ヒラギノ角ゴ Pro W3" charset="0"/>
                <a:cs typeface="ヒラギノ角ゴ Pro W3" charset="0"/>
              </a:defRPr>
            </a:lvl1pPr>
          </a:lstStyle>
          <a:p>
            <a:pPr>
              <a:defRPr/>
            </a:pPr>
            <a:endParaRPr lang="en-US"/>
          </a:p>
        </p:txBody>
      </p:sp>
      <p:sp>
        <p:nvSpPr>
          <p:cNvPr id="3075" name="Rectangle 3"/>
          <p:cNvSpPr>
            <a:spLocks noGrp="1" noChangeArrowheads="1"/>
          </p:cNvSpPr>
          <p:nvPr>
            <p:ph type="dt"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0" hangingPunct="0">
              <a:defRPr kumimoji="0" sz="1200">
                <a:latin typeface="Arial" charset="0"/>
                <a:ea typeface="ヒラギノ角ゴ Pro W3" charset="0"/>
                <a:cs typeface="ヒラギノ角ゴ Pro W3" charset="0"/>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0" hangingPunct="0">
              <a:defRPr kumimoji="0" sz="1200">
                <a:latin typeface="Arial" charset="0"/>
                <a:ea typeface="ヒラギノ角ゴ Pro W3" charset="0"/>
                <a:cs typeface="ヒラギノ角ゴ Pro W3" charset="0"/>
              </a:defRPr>
            </a:lvl1pPr>
          </a:lstStyle>
          <a:p>
            <a:pPr>
              <a:defRPr/>
            </a:pPr>
            <a:endParaRPr lang="en-US"/>
          </a:p>
        </p:txBody>
      </p:sp>
      <p:sp>
        <p:nvSpPr>
          <p:cNvPr id="3079"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a:defRPr kumimoji="0" sz="1200"/>
            </a:lvl1pPr>
          </a:lstStyle>
          <a:p>
            <a:fld id="{44C3E8BB-690C-4E58-A815-FEFB01D086E2}" type="slidenum">
              <a:rPr lang="en-US" altLang="ja-JP"/>
              <a:pPr/>
              <a:t>‹#›</a:t>
            </a:fld>
            <a:endParaRPr lang="en-US" altLang="ja-JP"/>
          </a:p>
        </p:txBody>
      </p:sp>
    </p:spTree>
    <p:extLst>
      <p:ext uri="{BB962C8B-B14F-4D97-AF65-F5344CB8AC3E}">
        <p14:creationId xmlns:p14="http://schemas.microsoft.com/office/powerpoint/2010/main" val="30623503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p:cNvSpPr>
            <a:spLocks noGrp="1" noRot="1" noChangeAspect="1" noTextEdit="1"/>
          </p:cNvSpPr>
          <p:nvPr>
            <p:ph type="sldImg"/>
          </p:nvPr>
        </p:nvSpPr>
        <p:spPr>
          <a:ln/>
        </p:spPr>
      </p:sp>
      <p:sp>
        <p:nvSpPr>
          <p:cNvPr id="8195" name="ノート プレースホルダー 2"/>
          <p:cNvSpPr>
            <a:spLocks noGrp="1"/>
          </p:cNvSpPr>
          <p:nvPr>
            <p:ph type="body" idx="1"/>
          </p:nvPr>
        </p:nvSpPr>
        <p:spPr>
          <a:noFill/>
        </p:spPr>
        <p:txBody>
          <a:bodyPr/>
          <a:lstStyle/>
          <a:p>
            <a:endParaRPr lang="ja-JP" altLang="en-US" smtClean="0">
              <a:latin typeface="Arial" panose="020B0604020202020204" pitchFamily="34" charset="0"/>
              <a:ea typeface="ＭＳ Ｐ明朝" panose="02020600040205080304" pitchFamily="18" charset="-128"/>
            </a:endParaRPr>
          </a:p>
        </p:txBody>
      </p:sp>
      <p:sp>
        <p:nvSpPr>
          <p:cNvPr id="8196" name="スライド番号プレースホルダー 3"/>
          <p:cNvSpPr>
            <a:spLocks noGrp="1"/>
          </p:cNvSpPr>
          <p:nvPr>
            <p:ph type="sldNum" sz="quarter" idx="5"/>
          </p:nvPr>
        </p:nvSpPr>
        <p:spPr>
          <a:noFill/>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181BFAB3-50BA-497D-8DC1-C8DE4AEEC8DC}" type="slidenum">
              <a:rPr lang="en-US" altLang="ja-JP" smtClean="0">
                <a:latin typeface="Arial" panose="020B0604020202020204" pitchFamily="34" charset="0"/>
              </a:rPr>
              <a:pPr/>
              <a:t>1</a:t>
            </a:fld>
            <a:endParaRPr lang="en-US" altLang="ja-JP" smtClean="0">
              <a:latin typeface="Arial" panose="020B0604020202020204" pitchFamily="34" charset="0"/>
            </a:endParaRPr>
          </a:p>
        </p:txBody>
      </p:sp>
    </p:spTree>
    <p:extLst>
      <p:ext uri="{BB962C8B-B14F-4D97-AF65-F5344CB8AC3E}">
        <p14:creationId xmlns:p14="http://schemas.microsoft.com/office/powerpoint/2010/main" val="1642258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世界のクラブ数は３万５千クラブ、会員数は</a:t>
            </a:r>
            <a:r>
              <a:rPr kumimoji="1" lang="en-US" altLang="ja-JP" dirty="0" smtClean="0"/>
              <a:t>121</a:t>
            </a:r>
            <a:r>
              <a:rPr kumimoji="1" lang="ja-JP" altLang="en-US" dirty="0" smtClean="0"/>
              <a:t>万人。１クラブ平均</a:t>
            </a:r>
            <a:r>
              <a:rPr kumimoji="1" lang="en-US" altLang="ja-JP" dirty="0" smtClean="0"/>
              <a:t>34</a:t>
            </a:r>
            <a:r>
              <a:rPr kumimoji="1" lang="ja-JP" altLang="en-US" dirty="0" smtClean="0"/>
              <a:t>～</a:t>
            </a:r>
            <a:r>
              <a:rPr kumimoji="1" lang="en-US" altLang="ja-JP" dirty="0" smtClean="0"/>
              <a:t>35</a:t>
            </a:r>
            <a:r>
              <a:rPr kumimoji="1" lang="ja-JP" altLang="en-US" dirty="0" smtClean="0"/>
              <a:t>人。</a:t>
            </a:r>
            <a:endParaRPr kumimoji="1" lang="en-US" altLang="ja-JP" dirty="0" smtClean="0"/>
          </a:p>
          <a:p>
            <a:r>
              <a:rPr kumimoji="1" lang="ja-JP" altLang="en-US" dirty="0" smtClean="0"/>
              <a:t>アメリカが断トツ。日本は約</a:t>
            </a:r>
            <a:r>
              <a:rPr kumimoji="1" lang="en-US" altLang="ja-JP" dirty="0" smtClean="0"/>
              <a:t>8</a:t>
            </a:r>
            <a:r>
              <a:rPr kumimoji="1" lang="ja-JP" altLang="en-US" dirty="0" smtClean="0"/>
              <a:t>万</a:t>
            </a:r>
            <a:r>
              <a:rPr kumimoji="1" lang="en-US" altLang="ja-JP" dirty="0" smtClean="0"/>
              <a:t>7</a:t>
            </a:r>
            <a:r>
              <a:rPr kumimoji="1" lang="ja-JP" altLang="en-US" dirty="0" smtClean="0"/>
              <a:t>千人。</a:t>
            </a:r>
            <a:endParaRPr kumimoji="1" lang="en-US" altLang="ja-JP" dirty="0" smtClean="0"/>
          </a:p>
          <a:p>
            <a:r>
              <a:rPr kumimoji="1" lang="ja-JP" altLang="en-US" dirty="0" smtClean="0"/>
              <a:t>アメリカ、インド、日本、韓国の４ヶ国で丁度</a:t>
            </a:r>
            <a:r>
              <a:rPr kumimoji="1" lang="en-US" altLang="ja-JP" dirty="0" smtClean="0"/>
              <a:t>50</a:t>
            </a:r>
            <a:r>
              <a:rPr kumimoji="1" lang="ja-JP" altLang="en-US" dirty="0" smtClean="0"/>
              <a:t>％。</a:t>
            </a:r>
            <a:endParaRPr kumimoji="1" lang="en-US" altLang="ja-JP" dirty="0" smtClean="0"/>
          </a:p>
          <a:p>
            <a:endParaRPr kumimoji="1" lang="en-US" altLang="ja-JP" dirty="0" smtClean="0"/>
          </a:p>
          <a:p>
            <a:r>
              <a:rPr kumimoji="1" lang="en-US" altLang="ja-JP" dirty="0" smtClean="0"/>
              <a:t>121</a:t>
            </a:r>
            <a:r>
              <a:rPr kumimoji="1" lang="ja-JP" altLang="en-US" dirty="0" smtClean="0"/>
              <a:t>万人を</a:t>
            </a:r>
            <a:r>
              <a:rPr kumimoji="1" lang="en-US" altLang="ja-JP" dirty="0" smtClean="0"/>
              <a:t>34</a:t>
            </a:r>
            <a:r>
              <a:rPr kumimoji="1" lang="ja-JP" altLang="en-US" dirty="0" smtClean="0"/>
              <a:t>ゾーンで割ると、１ゾーン当り、</a:t>
            </a:r>
            <a:r>
              <a:rPr kumimoji="1" lang="en-US" altLang="ja-JP" dirty="0" smtClean="0"/>
              <a:t>35,500</a:t>
            </a:r>
            <a:r>
              <a:rPr kumimoji="1" lang="ja-JP" altLang="en-US" dirty="0" smtClean="0"/>
              <a:t>人。</a:t>
            </a:r>
            <a:endParaRPr kumimoji="1" lang="en-US" altLang="ja-JP" dirty="0" smtClean="0"/>
          </a:p>
          <a:p>
            <a:r>
              <a:rPr kumimoji="1" lang="ja-JP" altLang="en-US" dirty="0" smtClean="0"/>
              <a:t>ゾーンの区割りは</a:t>
            </a:r>
            <a:r>
              <a:rPr kumimoji="1" lang="en-US" altLang="ja-JP" dirty="0" smtClean="0"/>
              <a:t>8</a:t>
            </a:r>
            <a:r>
              <a:rPr kumimoji="1" lang="ja-JP" altLang="en-US" dirty="0" smtClean="0"/>
              <a:t>年に一度。</a:t>
            </a:r>
            <a:endParaRPr kumimoji="1" lang="en-US" altLang="ja-JP" dirty="0" smtClean="0"/>
          </a:p>
          <a:p>
            <a:r>
              <a:rPr kumimoji="1" lang="ja-JP" altLang="en-US" dirty="0" smtClean="0"/>
              <a:t>３ゾーンを確保する為には、</a:t>
            </a:r>
            <a:r>
              <a:rPr kumimoji="1" lang="en-US" altLang="ja-JP" dirty="0" smtClean="0"/>
              <a:t>10</a:t>
            </a:r>
            <a:r>
              <a:rPr kumimoji="1" lang="ja-JP" altLang="en-US" dirty="0" smtClean="0"/>
              <a:t>万</a:t>
            </a:r>
            <a:r>
              <a:rPr kumimoji="1" lang="en-US" altLang="ja-JP" dirty="0" smtClean="0"/>
              <a:t>6</a:t>
            </a:r>
            <a:r>
              <a:rPr kumimoji="1" lang="ja-JP" altLang="en-US" dirty="0" smtClean="0"/>
              <a:t>千人。</a:t>
            </a:r>
            <a:endParaRPr kumimoji="1" lang="en-US" altLang="ja-JP" dirty="0" smtClean="0"/>
          </a:p>
          <a:p>
            <a:r>
              <a:rPr kumimoji="1" lang="en-US" altLang="ja-JP" dirty="0" smtClean="0"/>
              <a:t>8</a:t>
            </a:r>
            <a:r>
              <a:rPr kumimoji="1" lang="ja-JP" altLang="en-US" dirty="0" smtClean="0"/>
              <a:t>万</a:t>
            </a:r>
            <a:r>
              <a:rPr kumimoji="1" lang="en-US" altLang="ja-JP" dirty="0" smtClean="0"/>
              <a:t>7</a:t>
            </a:r>
            <a:r>
              <a:rPr kumimoji="1" lang="ja-JP" altLang="en-US" dirty="0" smtClean="0"/>
              <a:t>千人は</a:t>
            </a:r>
            <a:r>
              <a:rPr kumimoji="1" lang="en-US" altLang="ja-JP" dirty="0" smtClean="0"/>
              <a:t>2.5</a:t>
            </a:r>
            <a:r>
              <a:rPr kumimoji="1" lang="ja-JP" altLang="en-US" dirty="0" smtClean="0"/>
              <a:t>ゾーン弱。</a:t>
            </a:r>
            <a:endParaRPr kumimoji="1" lang="en-US" altLang="ja-JP" dirty="0" smtClean="0"/>
          </a:p>
          <a:p>
            <a:r>
              <a:rPr kumimoji="1" lang="ja-JP" altLang="en-US" dirty="0" smtClean="0"/>
              <a:t>会員増強の必要性。</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44C3E8BB-690C-4E58-A815-FEFB01D086E2}" type="slidenum">
              <a:rPr lang="en-US" altLang="ja-JP" smtClean="0"/>
              <a:pPr/>
              <a:t>15</a:t>
            </a:fld>
            <a:endParaRPr lang="en-US" altLang="ja-JP"/>
          </a:p>
        </p:txBody>
      </p:sp>
    </p:spTree>
    <p:extLst>
      <p:ext uri="{BB962C8B-B14F-4D97-AF65-F5344CB8AC3E}">
        <p14:creationId xmlns:p14="http://schemas.microsoft.com/office/powerpoint/2010/main" val="3064286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2830</a:t>
            </a:r>
            <a:r>
              <a:rPr kumimoji="1" lang="ja-JP" altLang="en-US" dirty="0" smtClean="0"/>
              <a:t>地区のスローガン：ミラクル</a:t>
            </a:r>
            <a:r>
              <a:rPr kumimoji="1" lang="en-US" altLang="ja-JP" dirty="0" smtClean="0"/>
              <a:t>1200</a:t>
            </a:r>
            <a:r>
              <a:rPr kumimoji="1" lang="ja-JP" altLang="en-US" dirty="0" smtClean="0"/>
              <a:t>アゲイン。</a:t>
            </a:r>
            <a:endParaRPr kumimoji="1" lang="en-US" altLang="ja-JP" dirty="0" smtClean="0"/>
          </a:p>
          <a:p>
            <a:r>
              <a:rPr kumimoji="1" lang="en-US" altLang="ja-JP" dirty="0" smtClean="0"/>
              <a:t>RI</a:t>
            </a:r>
            <a:r>
              <a:rPr kumimoji="1" lang="ja-JP" altLang="en-US" dirty="0" smtClean="0"/>
              <a:t>理事会は</a:t>
            </a:r>
            <a:r>
              <a:rPr kumimoji="1" lang="en-US" altLang="ja-JP" dirty="0" smtClean="0"/>
              <a:t>1100</a:t>
            </a:r>
            <a:r>
              <a:rPr kumimoji="1" lang="ja-JP" altLang="en-US" dirty="0" smtClean="0"/>
              <a:t>人以下の地区の境界線を変更することができる（国際ロータリー細則第</a:t>
            </a:r>
            <a:r>
              <a:rPr kumimoji="1" lang="en-US" altLang="ja-JP" dirty="0" smtClean="0"/>
              <a:t>15</a:t>
            </a:r>
            <a:r>
              <a:rPr kumimoji="1" lang="ja-JP" altLang="en-US" dirty="0" smtClean="0"/>
              <a:t>条）。</a:t>
            </a:r>
            <a:endParaRPr kumimoji="1" lang="en-US" altLang="ja-JP" dirty="0" smtClean="0"/>
          </a:p>
          <a:p>
            <a:r>
              <a:rPr kumimoji="1" lang="ja-JP" altLang="en-US" dirty="0" smtClean="0"/>
              <a:t>１ゾーン平均</a:t>
            </a:r>
            <a:r>
              <a:rPr kumimoji="1" lang="en-US" altLang="ja-JP" dirty="0" smtClean="0"/>
              <a:t>35,500</a:t>
            </a:r>
            <a:r>
              <a:rPr kumimoji="1" lang="ja-JP" altLang="en-US" dirty="0" smtClean="0"/>
              <a:t>人とすると、</a:t>
            </a:r>
            <a:r>
              <a:rPr kumimoji="1" lang="en-US" altLang="ja-JP" dirty="0" smtClean="0"/>
              <a:t>29,000</a:t>
            </a:r>
            <a:r>
              <a:rPr kumimoji="1" lang="ja-JP" altLang="en-US" dirty="0" smtClean="0"/>
              <a:t>人は</a:t>
            </a:r>
            <a:r>
              <a:rPr kumimoji="1" lang="en-US" altLang="ja-JP" dirty="0" smtClean="0"/>
              <a:t>0.8</a:t>
            </a:r>
            <a:r>
              <a:rPr kumimoji="1" lang="ja-JP" altLang="en-US" dirty="0" smtClean="0"/>
              <a:t>ゾーン分くらいに当る。</a:t>
            </a:r>
            <a:r>
              <a:rPr kumimoji="1" lang="en-US" altLang="ja-JP" dirty="0" smtClean="0"/>
              <a:t>20</a:t>
            </a:r>
            <a:r>
              <a:rPr kumimoji="1" lang="ja-JP" altLang="en-US" dirty="0" smtClean="0"/>
              <a:t>％増を図らなければならない。</a:t>
            </a:r>
            <a:endParaRPr kumimoji="1" lang="en-US" altLang="ja-JP" dirty="0" smtClean="0"/>
          </a:p>
          <a:p>
            <a:r>
              <a:rPr kumimoji="1" lang="en-US" altLang="ja-JP" dirty="0" smtClean="0"/>
              <a:t>2840</a:t>
            </a:r>
            <a:r>
              <a:rPr kumimoji="1" lang="ja-JP" altLang="en-US" dirty="0" smtClean="0"/>
              <a:t>地区（群馬県）の増強が目立つ。女性会員</a:t>
            </a:r>
            <a:r>
              <a:rPr kumimoji="1" lang="en-US" altLang="ja-JP" dirty="0" smtClean="0"/>
              <a:t>99</a:t>
            </a:r>
            <a:r>
              <a:rPr kumimoji="1" lang="ja-JP" altLang="en-US" dirty="0" smtClean="0"/>
              <a:t>人増。</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44C3E8BB-690C-4E58-A815-FEFB01D086E2}" type="slidenum">
              <a:rPr lang="en-US" altLang="ja-JP" smtClean="0"/>
              <a:pPr/>
              <a:t>16</a:t>
            </a:fld>
            <a:endParaRPr lang="en-US" altLang="ja-JP"/>
          </a:p>
        </p:txBody>
      </p:sp>
    </p:spTree>
    <p:extLst>
      <p:ext uri="{BB962C8B-B14F-4D97-AF65-F5344CB8AC3E}">
        <p14:creationId xmlns:p14="http://schemas.microsoft.com/office/powerpoint/2010/main" val="2067450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１ゾーン</a:t>
            </a:r>
            <a:r>
              <a:rPr kumimoji="1" lang="en-US" altLang="ja-JP" dirty="0" smtClean="0"/>
              <a:t>35,500</a:t>
            </a:r>
            <a:r>
              <a:rPr kumimoji="1" lang="ja-JP" altLang="en-US" dirty="0" smtClean="0"/>
              <a:t>人とすると</a:t>
            </a:r>
            <a:r>
              <a:rPr kumimoji="1" lang="en-US" altLang="ja-JP" dirty="0" smtClean="0"/>
              <a:t>0.8</a:t>
            </a:r>
            <a:r>
              <a:rPr kumimoji="1" lang="ja-JP" altLang="en-US" dirty="0" smtClean="0"/>
              <a:t>ゾーン。</a:t>
            </a:r>
            <a:endParaRPr kumimoji="1" lang="en-US" altLang="ja-JP" dirty="0" smtClean="0"/>
          </a:p>
          <a:p>
            <a:r>
              <a:rPr kumimoji="1" lang="ja-JP" altLang="en-US" dirty="0" smtClean="0"/>
              <a:t>女性会員</a:t>
            </a:r>
            <a:r>
              <a:rPr kumimoji="1" lang="en-US" altLang="ja-JP" dirty="0" smtClean="0"/>
              <a:t>156</a:t>
            </a:r>
            <a:r>
              <a:rPr kumimoji="1" lang="ja-JP" altLang="en-US" dirty="0" smtClean="0"/>
              <a:t>人増。</a:t>
            </a:r>
            <a:endParaRPr kumimoji="1" lang="ja-JP" altLang="en-US" dirty="0"/>
          </a:p>
        </p:txBody>
      </p:sp>
      <p:sp>
        <p:nvSpPr>
          <p:cNvPr id="4" name="スライド番号プレースホルダー 3"/>
          <p:cNvSpPr>
            <a:spLocks noGrp="1"/>
          </p:cNvSpPr>
          <p:nvPr>
            <p:ph type="sldNum" sz="quarter" idx="10"/>
          </p:nvPr>
        </p:nvSpPr>
        <p:spPr/>
        <p:txBody>
          <a:bodyPr/>
          <a:lstStyle/>
          <a:p>
            <a:fld id="{44C3E8BB-690C-4E58-A815-FEFB01D086E2}" type="slidenum">
              <a:rPr lang="en-US" altLang="ja-JP" smtClean="0"/>
              <a:pPr/>
              <a:t>17</a:t>
            </a:fld>
            <a:endParaRPr lang="en-US" altLang="ja-JP"/>
          </a:p>
        </p:txBody>
      </p:sp>
    </p:spTree>
    <p:extLst>
      <p:ext uri="{BB962C8B-B14F-4D97-AF65-F5344CB8AC3E}">
        <p14:creationId xmlns:p14="http://schemas.microsoft.com/office/powerpoint/2010/main" val="3815594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１ゾーン</a:t>
            </a:r>
            <a:r>
              <a:rPr kumimoji="1" lang="en-US" altLang="ja-JP" dirty="0" smtClean="0"/>
              <a:t>35,500</a:t>
            </a:r>
            <a:r>
              <a:rPr kumimoji="1" lang="ja-JP" altLang="en-US" dirty="0" smtClean="0"/>
              <a:t>人とすると</a:t>
            </a:r>
            <a:r>
              <a:rPr kumimoji="1" lang="en-US" altLang="ja-JP" dirty="0" smtClean="0"/>
              <a:t>90</a:t>
            </a:r>
            <a:r>
              <a:rPr kumimoji="1" lang="ja-JP" altLang="en-US" dirty="0" smtClean="0"/>
              <a:t>％。</a:t>
            </a:r>
            <a:endParaRPr kumimoji="1" lang="en-US" altLang="ja-JP" dirty="0" smtClean="0"/>
          </a:p>
          <a:p>
            <a:r>
              <a:rPr kumimoji="1" lang="ja-JP" altLang="en-US" dirty="0" smtClean="0"/>
              <a:t>女性会員</a:t>
            </a:r>
            <a:r>
              <a:rPr kumimoji="1" lang="en-US" altLang="ja-JP" dirty="0" smtClean="0"/>
              <a:t>107</a:t>
            </a:r>
            <a:r>
              <a:rPr kumimoji="1" lang="ja-JP" altLang="en-US" dirty="0" smtClean="0"/>
              <a:t>人増。</a:t>
            </a:r>
            <a:endParaRPr kumimoji="1" lang="en-US" altLang="ja-JP" dirty="0" smtClean="0"/>
          </a:p>
          <a:p>
            <a:endParaRPr kumimoji="1" lang="en-US" altLang="ja-JP" dirty="0" smtClean="0"/>
          </a:p>
          <a:p>
            <a:r>
              <a:rPr kumimoji="1" lang="ja-JP" altLang="en-US" dirty="0" smtClean="0"/>
              <a:t>日本全体で</a:t>
            </a:r>
            <a:r>
              <a:rPr kumimoji="1" lang="en-US" altLang="ja-JP" dirty="0" smtClean="0"/>
              <a:t>451</a:t>
            </a:r>
            <a:r>
              <a:rPr kumimoji="1" lang="ja-JP" altLang="en-US" dirty="0" smtClean="0"/>
              <a:t>人増（内女性</a:t>
            </a:r>
            <a:r>
              <a:rPr kumimoji="1" lang="en-US" altLang="ja-JP" dirty="0" smtClean="0"/>
              <a:t>362</a:t>
            </a:r>
            <a:r>
              <a:rPr kumimoji="1" lang="ja-JP" altLang="en-US" dirty="0" smtClean="0"/>
              <a:t>人）。</a:t>
            </a:r>
            <a:endParaRPr kumimoji="1" lang="en-US" altLang="ja-JP" dirty="0" smtClean="0"/>
          </a:p>
          <a:p>
            <a:r>
              <a:rPr kumimoji="1" lang="ja-JP" altLang="en-US" dirty="0" smtClean="0"/>
              <a:t>日本全体で</a:t>
            </a:r>
            <a:r>
              <a:rPr kumimoji="1" lang="en-US" altLang="ja-JP" dirty="0" smtClean="0"/>
              <a:t>2.5</a:t>
            </a:r>
            <a:r>
              <a:rPr kumimoji="1" lang="ja-JP" altLang="en-US" dirty="0" smtClean="0"/>
              <a:t>ゾーン。増強の必要性。</a:t>
            </a:r>
            <a:endParaRPr kumimoji="1" lang="ja-JP" altLang="en-US" dirty="0"/>
          </a:p>
        </p:txBody>
      </p:sp>
      <p:sp>
        <p:nvSpPr>
          <p:cNvPr id="4" name="スライド番号プレースホルダー 3"/>
          <p:cNvSpPr>
            <a:spLocks noGrp="1"/>
          </p:cNvSpPr>
          <p:nvPr>
            <p:ph type="sldNum" sz="quarter" idx="10"/>
          </p:nvPr>
        </p:nvSpPr>
        <p:spPr/>
        <p:txBody>
          <a:bodyPr/>
          <a:lstStyle/>
          <a:p>
            <a:fld id="{44C3E8BB-690C-4E58-A815-FEFB01D086E2}" type="slidenum">
              <a:rPr lang="en-US" altLang="ja-JP" smtClean="0"/>
              <a:pPr/>
              <a:t>18</a:t>
            </a:fld>
            <a:endParaRPr lang="en-US" altLang="ja-JP"/>
          </a:p>
        </p:txBody>
      </p:sp>
    </p:spTree>
    <p:extLst>
      <p:ext uri="{BB962C8B-B14F-4D97-AF65-F5344CB8AC3E}">
        <p14:creationId xmlns:p14="http://schemas.microsoft.com/office/powerpoint/2010/main" val="527969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世界の寄付、上位５ヶ国。</a:t>
            </a:r>
            <a:endParaRPr kumimoji="1" lang="en-US" altLang="ja-JP" dirty="0" smtClean="0"/>
          </a:p>
          <a:p>
            <a:r>
              <a:rPr kumimoji="1" lang="ja-JP" altLang="en-US" dirty="0" smtClean="0"/>
              <a:t>アメリカが断トツ。アメリカ以外アジア（意外）。</a:t>
            </a:r>
            <a:endParaRPr kumimoji="1" lang="en-US" altLang="ja-JP" dirty="0" smtClean="0"/>
          </a:p>
          <a:p>
            <a:r>
              <a:rPr kumimoji="1" lang="ja-JP" altLang="en-US" dirty="0" smtClean="0"/>
              <a:t>ヨーロッパは寄付の文化がないのか？</a:t>
            </a:r>
            <a:endParaRPr kumimoji="1" lang="en-US" altLang="ja-JP" dirty="0" smtClean="0"/>
          </a:p>
          <a:p>
            <a:r>
              <a:rPr kumimoji="1" lang="ja-JP" altLang="en-US" dirty="0" smtClean="0"/>
              <a:t>韓国と台湾の一人あたりの年次基金寄付の高いこと。</a:t>
            </a:r>
            <a:endParaRPr kumimoji="1" lang="en-US" altLang="ja-JP" dirty="0" smtClean="0"/>
          </a:p>
          <a:p>
            <a:r>
              <a:rPr kumimoji="1" lang="ja-JP" altLang="en-US" dirty="0" smtClean="0"/>
              <a:t>日本には米山があることを考慮する必要があるかもしれない。</a:t>
            </a:r>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44C3E8BB-690C-4E58-A815-FEFB01D086E2}" type="slidenum">
              <a:rPr lang="en-US" altLang="ja-JP" smtClean="0"/>
              <a:pPr/>
              <a:t>20</a:t>
            </a:fld>
            <a:endParaRPr lang="en-US" altLang="ja-JP"/>
          </a:p>
        </p:txBody>
      </p:sp>
    </p:spTree>
    <p:extLst>
      <p:ext uri="{BB962C8B-B14F-4D97-AF65-F5344CB8AC3E}">
        <p14:creationId xmlns:p14="http://schemas.microsoft.com/office/powerpoint/2010/main" val="896845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現在の</a:t>
            </a:r>
            <a:r>
              <a:rPr kumimoji="1" lang="en-US" altLang="ja-JP" dirty="0" smtClean="0"/>
              <a:t>3</a:t>
            </a:r>
            <a:r>
              <a:rPr kumimoji="1" lang="ja-JP" altLang="en-US" dirty="0" err="1" smtClean="0"/>
              <a:t>つの優</a:t>
            </a:r>
            <a:r>
              <a:rPr kumimoji="1" lang="ja-JP" altLang="en-US" dirty="0" smtClean="0"/>
              <a:t>先項目が</a:t>
            </a:r>
            <a:r>
              <a:rPr kumimoji="1" lang="en-US" altLang="ja-JP" dirty="0" smtClean="0"/>
              <a:t>2016-17</a:t>
            </a:r>
            <a:r>
              <a:rPr kumimoji="1" lang="ja-JP" altLang="en-US" dirty="0" smtClean="0"/>
              <a:t>年度からは</a:t>
            </a:r>
            <a:r>
              <a:rPr kumimoji="1" lang="en-US" altLang="ja-JP" dirty="0" smtClean="0"/>
              <a:t>4</a:t>
            </a:r>
            <a:r>
              <a:rPr kumimoji="1" lang="ja-JP" altLang="en-US" dirty="0" err="1" smtClean="0"/>
              <a:t>つの優</a:t>
            </a:r>
            <a:r>
              <a:rPr kumimoji="1" lang="ja-JP" altLang="en-US" dirty="0" smtClean="0"/>
              <a:t>先項目となる。</a:t>
            </a:r>
            <a:endParaRPr kumimoji="1" lang="en-US" altLang="ja-JP" dirty="0" smtClean="0"/>
          </a:p>
          <a:p>
            <a:endParaRPr kumimoji="1" lang="en-US" altLang="ja-JP" dirty="0" smtClean="0"/>
          </a:p>
          <a:p>
            <a:r>
              <a:rPr kumimoji="1" lang="ja-JP" altLang="en-US" dirty="0" smtClean="0"/>
              <a:t>財団の運営費（必要な場合寄付の５％を</a:t>
            </a:r>
            <a:r>
              <a:rPr kumimoji="1" lang="en-US" altLang="ja-JP" dirty="0" smtClean="0"/>
              <a:t>WF</a:t>
            </a:r>
            <a:r>
              <a:rPr kumimoji="1" lang="ja-JP" altLang="en-US" dirty="0" smtClean="0"/>
              <a:t>より拠出）は今年度より始まっている。</a:t>
            </a:r>
            <a:endParaRPr kumimoji="1" lang="en-US" altLang="ja-JP" dirty="0" smtClean="0"/>
          </a:p>
          <a:p>
            <a:r>
              <a:rPr kumimoji="1" lang="ja-JP" altLang="en-US" dirty="0" smtClean="0"/>
              <a:t>会費の値上げ、経費の削減、等々？？？</a:t>
            </a:r>
            <a:endParaRPr kumimoji="1" lang="ja-JP" altLang="en-US" dirty="0"/>
          </a:p>
        </p:txBody>
      </p:sp>
      <p:sp>
        <p:nvSpPr>
          <p:cNvPr id="4" name="スライド番号プレースホルダー 3"/>
          <p:cNvSpPr>
            <a:spLocks noGrp="1"/>
          </p:cNvSpPr>
          <p:nvPr>
            <p:ph type="sldNum" sz="quarter" idx="10"/>
          </p:nvPr>
        </p:nvSpPr>
        <p:spPr/>
        <p:txBody>
          <a:bodyPr/>
          <a:lstStyle/>
          <a:p>
            <a:fld id="{44C3E8BB-690C-4E58-A815-FEFB01D086E2}" type="slidenum">
              <a:rPr lang="en-US" altLang="ja-JP" smtClean="0"/>
              <a:pPr/>
              <a:t>22</a:t>
            </a:fld>
            <a:endParaRPr lang="en-US" altLang="ja-JP"/>
          </a:p>
        </p:txBody>
      </p:sp>
    </p:spTree>
    <p:extLst>
      <p:ext uri="{BB962C8B-B14F-4D97-AF65-F5344CB8AC3E}">
        <p14:creationId xmlns:p14="http://schemas.microsoft.com/office/powerpoint/2010/main" val="785540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「ロータリーグローバルリワード（会員特典）」の創設。</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44C3E8BB-690C-4E58-A815-FEFB01D086E2}" type="slidenum">
              <a:rPr lang="en-US" altLang="ja-JP" smtClean="0"/>
              <a:pPr/>
              <a:t>23</a:t>
            </a:fld>
            <a:endParaRPr lang="en-US" altLang="ja-JP"/>
          </a:p>
        </p:txBody>
      </p:sp>
    </p:spTree>
    <p:extLst>
      <p:ext uri="{BB962C8B-B14F-4D97-AF65-F5344CB8AC3E}">
        <p14:creationId xmlns:p14="http://schemas.microsoft.com/office/powerpoint/2010/main" val="2245382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200" b="0" i="0" u="none" strike="noStrike" kern="1200" baseline="0" dirty="0" smtClean="0">
              <a:solidFill>
                <a:schemeClr val="tx1"/>
              </a:solidFill>
              <a:latin typeface="Arial" pitchFamily="-107" charset="0"/>
              <a:ea typeface="ヒラギノ角ゴ Pro W3" pitchFamily="-107" charset="-128"/>
              <a:cs typeface="ヒラギノ角ゴ Pro W3" pitchFamily="-107" charset="-128"/>
            </a:endParaRPr>
          </a:p>
          <a:p>
            <a:r>
              <a:rPr lang="en-US" altLang="ja-JP" sz="1200" b="0" i="0" u="none" strike="noStrike" kern="1200" baseline="0" dirty="0" smtClean="0">
                <a:solidFill>
                  <a:schemeClr val="tx1"/>
                </a:solidFill>
                <a:latin typeface="Arial" pitchFamily="-107" charset="0"/>
                <a:ea typeface="ヒラギノ角ゴ Pro W3" pitchFamily="-107" charset="-128"/>
                <a:cs typeface="ヒラギノ角ゴ Pro W3" pitchFamily="-107" charset="-128"/>
              </a:rPr>
              <a:t>1989</a:t>
            </a:r>
            <a:r>
              <a:rPr lang="ja-JP" altLang="en-US" sz="1200" b="0" i="0" u="none" strike="noStrike" kern="1200" baseline="0" dirty="0" smtClean="0">
                <a:solidFill>
                  <a:schemeClr val="tx1"/>
                </a:solidFill>
                <a:latin typeface="Arial" pitchFamily="-107" charset="0"/>
                <a:ea typeface="ヒラギノ角ゴ Pro W3" pitchFamily="-107" charset="-128"/>
                <a:cs typeface="ヒラギノ角ゴ Pro W3" pitchFamily="-107" charset="-128"/>
              </a:rPr>
              <a:t>年の規定審議会は次の職業宣言を採択；</a:t>
            </a:r>
          </a:p>
          <a:p>
            <a:endParaRPr lang="en-US" altLang="ja-JP" sz="1200" b="0" i="0" u="none" strike="noStrike" kern="1200" baseline="0" dirty="0" smtClean="0">
              <a:solidFill>
                <a:schemeClr val="tx1"/>
              </a:solidFill>
              <a:latin typeface="Arial" pitchFamily="-107" charset="0"/>
              <a:ea typeface="ヒラギノ角ゴ Pro W3" pitchFamily="-107" charset="-128"/>
              <a:cs typeface="ヒラギノ角ゴ Pro W3" pitchFamily="-107" charset="-128"/>
            </a:endParaRPr>
          </a:p>
          <a:p>
            <a:r>
              <a:rPr lang="en-US" altLang="ja-JP" sz="1200" b="0" i="0" u="none" strike="noStrike" kern="1200" baseline="0" dirty="0" smtClean="0">
                <a:solidFill>
                  <a:schemeClr val="tx1"/>
                </a:solidFill>
                <a:latin typeface="Arial" pitchFamily="-107" charset="0"/>
                <a:ea typeface="ヒラギノ角ゴ Pro W3" pitchFamily="-107" charset="-128"/>
                <a:cs typeface="ヒラギノ角ゴ Pro W3" pitchFamily="-107" charset="-128"/>
              </a:rPr>
              <a:t>8) </a:t>
            </a:r>
            <a:r>
              <a:rPr lang="ja-JP" altLang="en-US" sz="1200" b="0" i="0" u="none" strike="noStrike" kern="1200" baseline="0" dirty="0" smtClean="0">
                <a:solidFill>
                  <a:schemeClr val="tx1"/>
                </a:solidFill>
                <a:latin typeface="Arial" pitchFamily="-107" charset="0"/>
                <a:ea typeface="ヒラギノ角ゴ Pro W3" pitchFamily="-107" charset="-128"/>
                <a:cs typeface="ヒラギノ角ゴ Pro W3" pitchFamily="-107" charset="-128"/>
              </a:rPr>
              <a:t>事業または専門職務上の関係において、普通には得られない便宜ないし特典を、同僚ロータリアンに求めず、また与うることなかれ。 </a:t>
            </a:r>
            <a:endParaRPr lang="en-US" altLang="ja-JP" sz="1200" b="0" i="0" u="none" strike="noStrike" kern="1200" baseline="0" dirty="0" smtClean="0">
              <a:solidFill>
                <a:schemeClr val="tx1"/>
              </a:solidFill>
              <a:latin typeface="Arial" pitchFamily="-107" charset="0"/>
              <a:ea typeface="ヒラギノ角ゴ Pro W3" pitchFamily="-107" charset="-128"/>
              <a:cs typeface="ヒラギノ角ゴ Pro W3" pitchFamily="-107" charset="-128"/>
            </a:endParaRPr>
          </a:p>
          <a:p>
            <a:endParaRPr kumimoji="1" lang="en-US" altLang="ja-JP" sz="1200" b="0" i="0" u="none" strike="noStrike" kern="1200" baseline="0" dirty="0" smtClean="0">
              <a:solidFill>
                <a:schemeClr val="tx1"/>
              </a:solidFill>
              <a:latin typeface="Arial" pitchFamily="-107" charset="0"/>
              <a:ea typeface="ヒラギノ角ゴ Pro W3" pitchFamily="-107" charset="-128"/>
            </a:endParaRPr>
          </a:p>
          <a:p>
            <a:r>
              <a:rPr kumimoji="1" lang="ja-JP" altLang="en-US" sz="1200" b="0" i="0" u="none" strike="noStrike" kern="1200" baseline="0" dirty="0" smtClean="0">
                <a:solidFill>
                  <a:schemeClr val="tx1"/>
                </a:solidFill>
                <a:latin typeface="Arial" pitchFamily="-107" charset="0"/>
                <a:ea typeface="ヒラギノ角ゴ Pro W3" pitchFamily="-107" charset="-128"/>
              </a:rPr>
              <a:t>実際にはビジネスにおいては、知っている人と取引する場合と知らない人と取引をする場合とでは、価格もサービスも異なることがしばしばある。</a:t>
            </a:r>
            <a:endParaRPr kumimoji="1" lang="ja-JP" altLang="en-US" dirty="0"/>
          </a:p>
        </p:txBody>
      </p:sp>
      <p:sp>
        <p:nvSpPr>
          <p:cNvPr id="4" name="スライド番号プレースホルダー 3"/>
          <p:cNvSpPr>
            <a:spLocks noGrp="1"/>
          </p:cNvSpPr>
          <p:nvPr>
            <p:ph type="sldNum" sz="quarter" idx="10"/>
          </p:nvPr>
        </p:nvSpPr>
        <p:spPr/>
        <p:txBody>
          <a:bodyPr/>
          <a:lstStyle/>
          <a:p>
            <a:fld id="{44C3E8BB-690C-4E58-A815-FEFB01D086E2}" type="slidenum">
              <a:rPr lang="en-US" altLang="ja-JP" smtClean="0"/>
              <a:pPr/>
              <a:t>24</a:t>
            </a:fld>
            <a:endParaRPr lang="en-US" altLang="ja-JP"/>
          </a:p>
        </p:txBody>
      </p:sp>
    </p:spTree>
    <p:extLst>
      <p:ext uri="{BB962C8B-B14F-4D97-AF65-F5344CB8AC3E}">
        <p14:creationId xmlns:p14="http://schemas.microsoft.com/office/powerpoint/2010/main" val="4221900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特別月間の変更。</a:t>
            </a:r>
            <a:endParaRPr kumimoji="1" lang="en-US" altLang="ja-JP" dirty="0" smtClean="0"/>
          </a:p>
          <a:p>
            <a:r>
              <a:rPr kumimoji="1" lang="ja-JP" altLang="en-US" dirty="0" smtClean="0"/>
              <a:t>６つの重点分野 月間。</a:t>
            </a:r>
            <a:endParaRPr kumimoji="1" lang="en-US" altLang="ja-JP" dirty="0" smtClean="0"/>
          </a:p>
          <a:p>
            <a:endParaRPr kumimoji="1" lang="en-US" altLang="ja-JP" dirty="0" smtClean="0"/>
          </a:p>
          <a:p>
            <a:r>
              <a:rPr kumimoji="1" lang="ja-JP" altLang="en-US" dirty="0" smtClean="0"/>
              <a:t>無くなった月間：家族月間、</a:t>
            </a:r>
            <a:r>
              <a:rPr kumimoji="1" lang="en-US" altLang="ja-JP" dirty="0" smtClean="0"/>
              <a:t>R</a:t>
            </a:r>
            <a:r>
              <a:rPr kumimoji="1" lang="ja-JP" altLang="en-US" dirty="0" smtClean="0"/>
              <a:t>理解月間、世界理解月間。</a:t>
            </a:r>
            <a:endParaRPr kumimoji="1" lang="en-US" altLang="ja-JP" dirty="0" smtClean="0"/>
          </a:p>
          <a:p>
            <a:endParaRPr kumimoji="1" lang="en-US" altLang="ja-JP" dirty="0" smtClean="0"/>
          </a:p>
          <a:p>
            <a:r>
              <a:rPr kumimoji="1" lang="ja-JP" altLang="en-US" dirty="0" smtClean="0"/>
              <a:t>会長挨拶で</a:t>
            </a:r>
            <a:r>
              <a:rPr kumimoji="1" lang="en-US" altLang="ja-JP" dirty="0" smtClean="0"/>
              <a:t>6</a:t>
            </a:r>
            <a:r>
              <a:rPr kumimoji="1" lang="ja-JP" altLang="en-US" dirty="0" err="1" smtClean="0"/>
              <a:t>つの</a:t>
            </a:r>
            <a:r>
              <a:rPr kumimoji="1" lang="ja-JP" altLang="en-US" dirty="0" smtClean="0"/>
              <a:t>重点分野を毎月取り上げてもらえるか？</a:t>
            </a:r>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44C3E8BB-690C-4E58-A815-FEFB01D086E2}" type="slidenum">
              <a:rPr lang="en-US" altLang="ja-JP" smtClean="0"/>
              <a:pPr/>
              <a:t>25</a:t>
            </a:fld>
            <a:endParaRPr lang="en-US" altLang="ja-JP"/>
          </a:p>
        </p:txBody>
      </p:sp>
    </p:spTree>
    <p:extLst>
      <p:ext uri="{BB962C8B-B14F-4D97-AF65-F5344CB8AC3E}">
        <p14:creationId xmlns:p14="http://schemas.microsoft.com/office/powerpoint/2010/main" val="1786675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2017-19</a:t>
            </a:r>
            <a:r>
              <a:rPr kumimoji="1" lang="ja-JP" altLang="en-US" dirty="0" smtClean="0"/>
              <a:t>年度の理事選出（第１ゾーンより選出）が</a:t>
            </a:r>
            <a:r>
              <a:rPr kumimoji="1" lang="en-US" altLang="ja-JP" dirty="0" smtClean="0"/>
              <a:t>2015</a:t>
            </a:r>
            <a:r>
              <a:rPr kumimoji="1" lang="ja-JP" altLang="en-US" dirty="0" smtClean="0"/>
              <a:t>年</a:t>
            </a:r>
            <a:r>
              <a:rPr kumimoji="1" lang="en-US" altLang="ja-JP" dirty="0" smtClean="0"/>
              <a:t>9</a:t>
            </a:r>
            <a:r>
              <a:rPr kumimoji="1" lang="ja-JP" altLang="en-US" dirty="0" smtClean="0"/>
              <a:t>月に開催され、ソウルの世界大会で承認される予定。</a:t>
            </a:r>
            <a:endParaRPr kumimoji="1" lang="ja-JP" altLang="en-US" dirty="0"/>
          </a:p>
        </p:txBody>
      </p:sp>
      <p:sp>
        <p:nvSpPr>
          <p:cNvPr id="4" name="スライド番号プレースホルダー 3"/>
          <p:cNvSpPr>
            <a:spLocks noGrp="1"/>
          </p:cNvSpPr>
          <p:nvPr>
            <p:ph type="sldNum" sz="quarter" idx="10"/>
          </p:nvPr>
        </p:nvSpPr>
        <p:spPr/>
        <p:txBody>
          <a:bodyPr/>
          <a:lstStyle/>
          <a:p>
            <a:fld id="{44C3E8BB-690C-4E58-A815-FEFB01D086E2}" type="slidenum">
              <a:rPr lang="en-US" altLang="ja-JP" smtClean="0"/>
              <a:pPr/>
              <a:t>26</a:t>
            </a:fld>
            <a:endParaRPr lang="en-US" altLang="ja-JP"/>
          </a:p>
        </p:txBody>
      </p:sp>
    </p:spTree>
    <p:extLst>
      <p:ext uri="{BB962C8B-B14F-4D97-AF65-F5344CB8AC3E}">
        <p14:creationId xmlns:p14="http://schemas.microsoft.com/office/powerpoint/2010/main" val="3772998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p:cNvSpPr>
            <a:spLocks noGrp="1" noRot="1" noChangeAspect="1" noTextEdit="1"/>
          </p:cNvSpPr>
          <p:nvPr>
            <p:ph type="sldImg"/>
          </p:nvPr>
        </p:nvSpPr>
        <p:spPr>
          <a:ln/>
        </p:spPr>
      </p:sp>
      <p:sp>
        <p:nvSpPr>
          <p:cNvPr id="40963" name="ノート プレースホルダー 2"/>
          <p:cNvSpPr>
            <a:spLocks noGrp="1"/>
          </p:cNvSpPr>
          <p:nvPr>
            <p:ph type="body" idx="1"/>
          </p:nvPr>
        </p:nvSpPr>
        <p:spPr>
          <a:noFill/>
        </p:spPr>
        <p:txBody>
          <a:bodyPr/>
          <a:lstStyle/>
          <a:p>
            <a:endParaRPr lang="ja-JP" altLang="en-US" smtClean="0">
              <a:latin typeface="Arial" pitchFamily="34" charset="0"/>
              <a:ea typeface="ＭＳ Ｐ明朝" pitchFamily="18" charset="-128"/>
            </a:endParaRPr>
          </a:p>
        </p:txBody>
      </p:sp>
      <p:sp>
        <p:nvSpPr>
          <p:cNvPr id="40964" name="スライド番号プレースホルダー 3"/>
          <p:cNvSpPr>
            <a:spLocks noGrp="1"/>
          </p:cNvSpPr>
          <p:nvPr>
            <p:ph type="sldNum" sz="quarter" idx="5"/>
          </p:nvPr>
        </p:nvSpPr>
        <p:spPr>
          <a:noFill/>
        </p:spPr>
        <p:txBody>
          <a:bodyPr/>
          <a:lstStyle>
            <a:lvl1pPr>
              <a:defRPr kumimoji="1">
                <a:solidFill>
                  <a:schemeClr val="tx1"/>
                </a:solidFill>
                <a:latin typeface="Verdana" pitchFamily="34" charset="0"/>
                <a:ea typeface="ＭＳ Ｐゴシック" pitchFamily="50" charset="-128"/>
              </a:defRPr>
            </a:lvl1pPr>
            <a:lvl2pPr marL="757066" indent="-291179">
              <a:defRPr kumimoji="1">
                <a:solidFill>
                  <a:schemeClr val="tx1"/>
                </a:solidFill>
                <a:latin typeface="Verdana" pitchFamily="34" charset="0"/>
                <a:ea typeface="ＭＳ Ｐゴシック" pitchFamily="50" charset="-128"/>
              </a:defRPr>
            </a:lvl2pPr>
            <a:lvl3pPr marL="1164717" indent="-232943">
              <a:defRPr kumimoji="1">
                <a:solidFill>
                  <a:schemeClr val="tx1"/>
                </a:solidFill>
                <a:latin typeface="Verdana" pitchFamily="34" charset="0"/>
                <a:ea typeface="ＭＳ Ｐゴシック" pitchFamily="50" charset="-128"/>
              </a:defRPr>
            </a:lvl3pPr>
            <a:lvl4pPr marL="1630604" indent="-232943">
              <a:defRPr kumimoji="1">
                <a:solidFill>
                  <a:schemeClr val="tx1"/>
                </a:solidFill>
                <a:latin typeface="Verdana" pitchFamily="34" charset="0"/>
                <a:ea typeface="ＭＳ Ｐゴシック" pitchFamily="50" charset="-128"/>
              </a:defRPr>
            </a:lvl4pPr>
            <a:lvl5pPr marL="2096491" indent="-232943">
              <a:defRPr kumimoji="1">
                <a:solidFill>
                  <a:schemeClr val="tx1"/>
                </a:solidFill>
                <a:latin typeface="Verdana" pitchFamily="34" charset="0"/>
                <a:ea typeface="ＭＳ Ｐゴシック" pitchFamily="50" charset="-128"/>
              </a:defRPr>
            </a:lvl5pPr>
            <a:lvl6pPr marL="2562377" indent="-232943" eaLnBrk="0" fontAlgn="base" hangingPunct="0">
              <a:spcBef>
                <a:spcPct val="0"/>
              </a:spcBef>
              <a:spcAft>
                <a:spcPct val="0"/>
              </a:spcAft>
              <a:defRPr kumimoji="1">
                <a:solidFill>
                  <a:schemeClr val="tx1"/>
                </a:solidFill>
                <a:latin typeface="Verdana" pitchFamily="34" charset="0"/>
                <a:ea typeface="ＭＳ Ｐゴシック" pitchFamily="50" charset="-128"/>
              </a:defRPr>
            </a:lvl6pPr>
            <a:lvl7pPr marL="3028264" indent="-232943" eaLnBrk="0" fontAlgn="base" hangingPunct="0">
              <a:spcBef>
                <a:spcPct val="0"/>
              </a:spcBef>
              <a:spcAft>
                <a:spcPct val="0"/>
              </a:spcAft>
              <a:defRPr kumimoji="1">
                <a:solidFill>
                  <a:schemeClr val="tx1"/>
                </a:solidFill>
                <a:latin typeface="Verdana" pitchFamily="34" charset="0"/>
                <a:ea typeface="ＭＳ Ｐゴシック" pitchFamily="50" charset="-128"/>
              </a:defRPr>
            </a:lvl7pPr>
            <a:lvl8pPr marL="3494151" indent="-232943" eaLnBrk="0" fontAlgn="base" hangingPunct="0">
              <a:spcBef>
                <a:spcPct val="0"/>
              </a:spcBef>
              <a:spcAft>
                <a:spcPct val="0"/>
              </a:spcAft>
              <a:defRPr kumimoji="1">
                <a:solidFill>
                  <a:schemeClr val="tx1"/>
                </a:solidFill>
                <a:latin typeface="Verdana" pitchFamily="34" charset="0"/>
                <a:ea typeface="ＭＳ Ｐゴシック" pitchFamily="50" charset="-128"/>
              </a:defRPr>
            </a:lvl8pPr>
            <a:lvl9pPr marL="3960038" indent="-232943" eaLnBrk="0" fontAlgn="base" hangingPunct="0">
              <a:spcBef>
                <a:spcPct val="0"/>
              </a:spcBef>
              <a:spcAft>
                <a:spcPct val="0"/>
              </a:spcAft>
              <a:defRPr kumimoji="1">
                <a:solidFill>
                  <a:schemeClr val="tx1"/>
                </a:solidFill>
                <a:latin typeface="Verdana" pitchFamily="34" charset="0"/>
                <a:ea typeface="ＭＳ Ｐゴシック" pitchFamily="50" charset="-128"/>
              </a:defRPr>
            </a:lvl9pPr>
          </a:lstStyle>
          <a:p>
            <a:fld id="{4C75CD91-6B52-4757-8E83-A445075F086F}" type="slidenum">
              <a:rPr lang="en-US" altLang="ja-JP" smtClean="0">
                <a:latin typeface="Arial" pitchFamily="34" charset="0"/>
              </a:rPr>
              <a:pPr/>
              <a:t>3</a:t>
            </a:fld>
            <a:endParaRPr lang="en-US" altLang="ja-JP" smtClean="0">
              <a:latin typeface="Arial" pitchFamily="34" charset="0"/>
            </a:endParaRPr>
          </a:p>
        </p:txBody>
      </p:sp>
    </p:spTree>
    <p:extLst>
      <p:ext uri="{BB962C8B-B14F-4D97-AF65-F5344CB8AC3E}">
        <p14:creationId xmlns:p14="http://schemas.microsoft.com/office/powerpoint/2010/main" val="4221671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この通り</a:t>
            </a:r>
            <a:endParaRPr kumimoji="1" lang="ja-JP" altLang="en-US" dirty="0"/>
          </a:p>
        </p:txBody>
      </p:sp>
      <p:sp>
        <p:nvSpPr>
          <p:cNvPr id="4" name="スライド番号プレースホルダー 3"/>
          <p:cNvSpPr>
            <a:spLocks noGrp="1"/>
          </p:cNvSpPr>
          <p:nvPr>
            <p:ph type="sldNum" sz="quarter" idx="10"/>
          </p:nvPr>
        </p:nvSpPr>
        <p:spPr/>
        <p:txBody>
          <a:bodyPr/>
          <a:lstStyle/>
          <a:p>
            <a:fld id="{44C3E8BB-690C-4E58-A815-FEFB01D086E2}" type="slidenum">
              <a:rPr lang="en-US" altLang="ja-JP" smtClean="0"/>
              <a:pPr/>
              <a:t>27</a:t>
            </a:fld>
            <a:endParaRPr lang="en-US" altLang="ja-JP"/>
          </a:p>
        </p:txBody>
      </p:sp>
    </p:spTree>
    <p:extLst>
      <p:ext uri="{BB962C8B-B14F-4D97-AF65-F5344CB8AC3E}">
        <p14:creationId xmlns:p14="http://schemas.microsoft.com/office/powerpoint/2010/main" val="2654861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スライドの通り。</a:t>
            </a:r>
            <a:endParaRPr kumimoji="1" lang="en-US" altLang="ja-JP" dirty="0" smtClean="0"/>
          </a:p>
          <a:p>
            <a:r>
              <a:rPr kumimoji="1" lang="en-US" altLang="ja-JP" dirty="0" smtClean="0"/>
              <a:t>2016-17</a:t>
            </a:r>
            <a:r>
              <a:rPr kumimoji="1" lang="ja-JP" altLang="en-US" dirty="0" smtClean="0"/>
              <a:t>年度ガバナー及び財団委員長を始め、皆様よろしくお願い致します。</a:t>
            </a:r>
            <a:endParaRPr kumimoji="1" lang="ja-JP" altLang="en-US" dirty="0"/>
          </a:p>
        </p:txBody>
      </p:sp>
      <p:sp>
        <p:nvSpPr>
          <p:cNvPr id="4" name="スライド番号プレースホルダー 3"/>
          <p:cNvSpPr>
            <a:spLocks noGrp="1"/>
          </p:cNvSpPr>
          <p:nvPr>
            <p:ph type="sldNum" sz="quarter" idx="10"/>
          </p:nvPr>
        </p:nvSpPr>
        <p:spPr/>
        <p:txBody>
          <a:bodyPr/>
          <a:lstStyle/>
          <a:p>
            <a:fld id="{44C3E8BB-690C-4E58-A815-FEFB01D086E2}" type="slidenum">
              <a:rPr lang="en-US" altLang="ja-JP" smtClean="0"/>
              <a:pPr/>
              <a:t>28</a:t>
            </a:fld>
            <a:endParaRPr lang="en-US" altLang="ja-JP"/>
          </a:p>
        </p:txBody>
      </p:sp>
    </p:spTree>
    <p:extLst>
      <p:ext uri="{BB962C8B-B14F-4D97-AF65-F5344CB8AC3E}">
        <p14:creationId xmlns:p14="http://schemas.microsoft.com/office/powerpoint/2010/main" val="3932648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indent="-171450">
              <a:buFont typeface="Arial" panose="020B0604020202020204" pitchFamily="34" charset="0"/>
              <a:buChar char="•"/>
            </a:pPr>
            <a:r>
              <a:rPr kumimoji="1" lang="ja-JP" altLang="en-US" dirty="0" smtClean="0"/>
              <a:t>学友の範囲：</a:t>
            </a:r>
            <a:endParaRPr kumimoji="1" lang="en-US" altLang="ja-JP" dirty="0" smtClean="0"/>
          </a:p>
          <a:p>
            <a:pPr lvl="1"/>
            <a:r>
              <a:rPr lang="ja-JP" altLang="ja-JP" sz="1200" u="none" kern="1200" dirty="0" smtClean="0">
                <a:solidFill>
                  <a:schemeClr val="tx1"/>
                </a:solidFill>
                <a:effectLst/>
                <a:latin typeface="Arial" pitchFamily="-107" charset="0"/>
                <a:ea typeface="ヒラギノ角ゴ Pro W3" pitchFamily="-107" charset="-128"/>
                <a:cs typeface="ヒラギノ角ゴ Pro W3" pitchFamily="-107" charset="-128"/>
              </a:rPr>
              <a:t>インターアクト</a:t>
            </a:r>
            <a:r>
              <a:rPr lang="en-US" altLang="ja-JP" sz="1200" u="none" kern="1200" dirty="0" smtClean="0">
                <a:solidFill>
                  <a:schemeClr val="tx1"/>
                </a:solidFill>
                <a:effectLst/>
                <a:latin typeface="Arial" pitchFamily="-107" charset="0"/>
                <a:ea typeface="ヒラギノ角ゴ Pro W3" pitchFamily="-107" charset="-128"/>
                <a:cs typeface="ヒラギノ角ゴ Pro W3" pitchFamily="-107" charset="-128"/>
              </a:rPr>
              <a:t>/</a:t>
            </a:r>
            <a:r>
              <a:rPr lang="ja-JP" altLang="ja-JP" sz="1200" u="none" kern="1200" dirty="0" smtClean="0">
                <a:solidFill>
                  <a:schemeClr val="tx1"/>
                </a:solidFill>
                <a:effectLst/>
                <a:latin typeface="Arial" pitchFamily="-107" charset="0"/>
                <a:ea typeface="ヒラギノ角ゴ Pro W3" pitchFamily="-107" charset="-128"/>
                <a:cs typeface="ヒラギノ角ゴ Pro W3" pitchFamily="-107" charset="-128"/>
              </a:rPr>
              <a:t>ローターアクト</a:t>
            </a:r>
            <a:r>
              <a:rPr lang="en-US" altLang="ja-JP" sz="1200" u="none" kern="1200" dirty="0" smtClean="0">
                <a:solidFill>
                  <a:schemeClr val="tx1"/>
                </a:solidFill>
                <a:effectLst/>
                <a:latin typeface="Arial" pitchFamily="-107" charset="0"/>
                <a:ea typeface="ヒラギノ角ゴ Pro W3" pitchFamily="-107" charset="-128"/>
                <a:cs typeface="ヒラギノ角ゴ Pro W3" pitchFamily="-107" charset="-128"/>
              </a:rPr>
              <a:t>/</a:t>
            </a:r>
            <a:r>
              <a:rPr lang="ja-JP" altLang="ja-JP" sz="1200" u="none" kern="1200" dirty="0" smtClean="0">
                <a:solidFill>
                  <a:schemeClr val="tx1"/>
                </a:solidFill>
                <a:effectLst/>
                <a:latin typeface="Arial" pitchFamily="-107" charset="0"/>
                <a:ea typeface="ヒラギノ角ゴ Pro W3" pitchFamily="-107" charset="-128"/>
                <a:cs typeface="ヒラギノ角ゴ Pro W3" pitchFamily="-107" charset="-128"/>
              </a:rPr>
              <a:t>ロータリー青少年交換</a:t>
            </a:r>
            <a:r>
              <a:rPr lang="en-US" altLang="ja-JP" sz="1200" u="none" kern="1200" dirty="0" smtClean="0">
                <a:solidFill>
                  <a:schemeClr val="tx1"/>
                </a:solidFill>
                <a:effectLst/>
                <a:latin typeface="Arial" pitchFamily="-107" charset="0"/>
                <a:ea typeface="ヒラギノ角ゴ Pro W3" pitchFamily="-107" charset="-128"/>
                <a:cs typeface="ヒラギノ角ゴ Pro W3" pitchFamily="-107" charset="-128"/>
              </a:rPr>
              <a:t>/</a:t>
            </a:r>
            <a:r>
              <a:rPr lang="ja-JP" altLang="ja-JP" sz="1200" u="none" kern="1200" dirty="0" smtClean="0">
                <a:solidFill>
                  <a:schemeClr val="tx1"/>
                </a:solidFill>
                <a:effectLst/>
                <a:latin typeface="Arial" pitchFamily="-107" charset="0"/>
                <a:ea typeface="ヒラギノ角ゴ Pro W3" pitchFamily="-107" charset="-128"/>
                <a:cs typeface="ヒラギノ角ゴ Pro W3" pitchFamily="-107" charset="-128"/>
              </a:rPr>
              <a:t>ロータリー青少年指導者養成プログラム</a:t>
            </a:r>
            <a:r>
              <a:rPr lang="en-US" altLang="ja-JP" sz="1200" u="none" kern="1200" dirty="0" smtClean="0">
                <a:solidFill>
                  <a:schemeClr val="tx1"/>
                </a:solidFill>
                <a:effectLst/>
                <a:latin typeface="Arial" pitchFamily="-107" charset="0"/>
                <a:ea typeface="ヒラギノ角ゴ Pro W3" pitchFamily="-107" charset="-128"/>
                <a:cs typeface="ヒラギノ角ゴ Pro W3" pitchFamily="-107" charset="-128"/>
              </a:rPr>
              <a:t>(RYLA)/</a:t>
            </a:r>
            <a:r>
              <a:rPr lang="ja-JP" altLang="ja-JP" sz="1200" u="none" kern="1200" dirty="0" smtClean="0">
                <a:solidFill>
                  <a:schemeClr val="tx1"/>
                </a:solidFill>
                <a:effectLst/>
                <a:latin typeface="Arial" pitchFamily="-107" charset="0"/>
                <a:ea typeface="ヒラギノ角ゴ Pro W3" pitchFamily="-107" charset="-128"/>
                <a:cs typeface="ヒラギノ角ゴ Pro W3" pitchFamily="-107" charset="-128"/>
              </a:rPr>
              <a:t>ロータリー平和フェローシップ</a:t>
            </a:r>
            <a:r>
              <a:rPr lang="en-US" altLang="ja-JP" sz="1200" u="none" kern="1200" dirty="0" smtClean="0">
                <a:solidFill>
                  <a:schemeClr val="tx1"/>
                </a:solidFill>
                <a:effectLst/>
                <a:latin typeface="Arial" pitchFamily="-107" charset="0"/>
                <a:ea typeface="ヒラギノ角ゴ Pro W3" pitchFamily="-107" charset="-128"/>
                <a:cs typeface="ヒラギノ角ゴ Pro W3" pitchFamily="-107" charset="-128"/>
              </a:rPr>
              <a:t>/</a:t>
            </a:r>
            <a:r>
              <a:rPr lang="ja-JP" altLang="ja-JP" sz="1200" u="none" kern="1200" dirty="0" smtClean="0">
                <a:solidFill>
                  <a:schemeClr val="tx1"/>
                </a:solidFill>
                <a:effectLst/>
                <a:latin typeface="Arial" pitchFamily="-107" charset="0"/>
                <a:ea typeface="ヒラギノ角ゴ Pro W3" pitchFamily="-107" charset="-128"/>
                <a:cs typeface="ヒラギノ角ゴ Pro W3" pitchFamily="-107" charset="-128"/>
              </a:rPr>
              <a:t>グローバル補助金奨学生</a:t>
            </a:r>
            <a:r>
              <a:rPr lang="en-US" altLang="ja-JP" sz="1200" u="none" kern="1200" dirty="0" smtClean="0">
                <a:solidFill>
                  <a:schemeClr val="tx1"/>
                </a:solidFill>
                <a:effectLst/>
                <a:latin typeface="Arial" pitchFamily="-107" charset="0"/>
                <a:ea typeface="ヒラギノ角ゴ Pro W3" pitchFamily="-107" charset="-128"/>
                <a:cs typeface="ヒラギノ角ゴ Pro W3" pitchFamily="-107" charset="-128"/>
              </a:rPr>
              <a:t>/</a:t>
            </a:r>
            <a:r>
              <a:rPr lang="ja-JP" altLang="ja-JP" sz="1200" u="none" kern="1200" dirty="0" smtClean="0">
                <a:solidFill>
                  <a:schemeClr val="tx1"/>
                </a:solidFill>
                <a:effectLst/>
                <a:latin typeface="Arial" pitchFamily="-107" charset="0"/>
                <a:ea typeface="ヒラギノ角ゴ Pro W3" pitchFamily="-107" charset="-128"/>
                <a:cs typeface="ヒラギノ角ゴ Pro W3" pitchFamily="-107" charset="-128"/>
              </a:rPr>
              <a:t>職業研修チーム（メンバーまたはリーダー）</a:t>
            </a:r>
            <a:r>
              <a:rPr lang="en-US" altLang="ja-JP" sz="1200" u="none" kern="1200" dirty="0" smtClean="0">
                <a:solidFill>
                  <a:schemeClr val="tx1"/>
                </a:solidFill>
                <a:effectLst/>
                <a:latin typeface="Arial" pitchFamily="-107" charset="0"/>
                <a:ea typeface="ヒラギノ角ゴ Pro W3" pitchFamily="-107" charset="-128"/>
                <a:cs typeface="ヒラギノ角ゴ Pro W3" pitchFamily="-107" charset="-128"/>
              </a:rPr>
              <a:t>/</a:t>
            </a:r>
            <a:r>
              <a:rPr lang="ja-JP" altLang="ja-JP" sz="1200" u="none" kern="1200" dirty="0" smtClean="0">
                <a:solidFill>
                  <a:schemeClr val="tx1"/>
                </a:solidFill>
                <a:effectLst/>
                <a:latin typeface="Arial" pitchFamily="-107" charset="0"/>
                <a:ea typeface="ヒラギノ角ゴ Pro W3" pitchFamily="-107" charset="-128"/>
                <a:cs typeface="ヒラギノ角ゴ Pro W3" pitchFamily="-107" charset="-128"/>
              </a:rPr>
              <a:t>地区補助金奨学生</a:t>
            </a:r>
            <a:r>
              <a:rPr lang="en-US" altLang="ja-JP" sz="1200" u="none" kern="1200" dirty="0" smtClean="0">
                <a:solidFill>
                  <a:schemeClr val="tx1"/>
                </a:solidFill>
                <a:effectLst/>
                <a:latin typeface="Arial" pitchFamily="-107" charset="0"/>
                <a:ea typeface="ヒラギノ角ゴ Pro W3" pitchFamily="-107" charset="-128"/>
                <a:cs typeface="ヒラギノ角ゴ Pro W3" pitchFamily="-107" charset="-128"/>
              </a:rPr>
              <a:t>/</a:t>
            </a:r>
            <a:r>
              <a:rPr lang="ja-JP" altLang="ja-JP" sz="1200" u="none" kern="1200" dirty="0" smtClean="0">
                <a:solidFill>
                  <a:schemeClr val="tx1"/>
                </a:solidFill>
                <a:effectLst/>
                <a:latin typeface="Arial" pitchFamily="-107" charset="0"/>
                <a:ea typeface="ヒラギノ角ゴ Pro W3" pitchFamily="-107" charset="-128"/>
                <a:cs typeface="ヒラギノ角ゴ Pro W3" pitchFamily="-107" charset="-128"/>
              </a:rPr>
              <a:t>新世代奉仕交換</a:t>
            </a:r>
            <a:r>
              <a:rPr lang="en-US" altLang="ja-JP" sz="1200" u="none" kern="1200" dirty="0" smtClean="0">
                <a:solidFill>
                  <a:schemeClr val="tx1"/>
                </a:solidFill>
                <a:effectLst/>
                <a:latin typeface="Arial" pitchFamily="-107" charset="0"/>
                <a:ea typeface="ヒラギノ角ゴ Pro W3" pitchFamily="-107" charset="-128"/>
                <a:cs typeface="ヒラギノ角ゴ Pro W3" pitchFamily="-107" charset="-128"/>
              </a:rPr>
              <a:t>/</a:t>
            </a:r>
            <a:r>
              <a:rPr lang="ja-JP" altLang="ja-JP" sz="1200" u="none" kern="1200" dirty="0" smtClean="0">
                <a:solidFill>
                  <a:schemeClr val="tx1"/>
                </a:solidFill>
                <a:effectLst/>
                <a:latin typeface="Arial" pitchFamily="-107" charset="0"/>
                <a:ea typeface="ヒラギノ角ゴ Pro W3" pitchFamily="-107" charset="-128"/>
                <a:cs typeface="ヒラギノ角ゴ Pro W3" pitchFamily="-107" charset="-128"/>
              </a:rPr>
              <a:t>以前のロータリー財団プログラム参加者、たとえば</a:t>
            </a:r>
            <a:r>
              <a:rPr lang="en-US" altLang="ja-JP" sz="1200" u="none" kern="1200" dirty="0" smtClean="0">
                <a:solidFill>
                  <a:schemeClr val="tx1"/>
                </a:solidFill>
                <a:effectLst/>
                <a:latin typeface="Arial" pitchFamily="-107" charset="0"/>
                <a:ea typeface="ヒラギノ角ゴ Pro W3" pitchFamily="-107" charset="-128"/>
                <a:cs typeface="ヒラギノ角ゴ Pro W3" pitchFamily="-107" charset="-128"/>
              </a:rPr>
              <a:t>:-</a:t>
            </a:r>
            <a:r>
              <a:rPr lang="ja-JP" altLang="ja-JP" sz="1200" u="none" kern="1200" dirty="0" smtClean="0">
                <a:solidFill>
                  <a:schemeClr val="tx1"/>
                </a:solidFill>
                <a:effectLst/>
                <a:latin typeface="Arial" pitchFamily="-107" charset="0"/>
                <a:ea typeface="ヒラギノ角ゴ Pro W3" pitchFamily="-107" charset="-128"/>
                <a:cs typeface="ヒラギノ角ゴ Pro W3" pitchFamily="-107" charset="-128"/>
              </a:rPr>
              <a:t>国際親善奨学生　</a:t>
            </a:r>
            <a:r>
              <a:rPr lang="en-US" altLang="ja-JP" sz="1200" u="none" kern="1200" dirty="0" smtClean="0">
                <a:solidFill>
                  <a:schemeClr val="tx1"/>
                </a:solidFill>
                <a:effectLst/>
                <a:latin typeface="Arial" pitchFamily="-107" charset="0"/>
                <a:ea typeface="ヒラギノ角ゴ Pro W3" pitchFamily="-107" charset="-128"/>
                <a:cs typeface="ヒラギノ角ゴ Pro W3" pitchFamily="-107" charset="-128"/>
              </a:rPr>
              <a:t>-</a:t>
            </a:r>
            <a:r>
              <a:rPr lang="ja-JP" altLang="ja-JP" sz="1200" u="none" kern="1200" dirty="0" smtClean="0">
                <a:solidFill>
                  <a:schemeClr val="tx1"/>
                </a:solidFill>
                <a:effectLst/>
                <a:latin typeface="Arial" pitchFamily="-107" charset="0"/>
                <a:ea typeface="ヒラギノ角ゴ Pro W3" pitchFamily="-107" charset="-128"/>
                <a:cs typeface="ヒラギノ角ゴ Pro W3" pitchFamily="-107" charset="-128"/>
              </a:rPr>
              <a:t>大学教員のための補助金</a:t>
            </a:r>
            <a:r>
              <a:rPr lang="en-US" altLang="ja-JP" sz="1200" u="none" kern="1200" dirty="0" smtClean="0">
                <a:solidFill>
                  <a:schemeClr val="tx1"/>
                </a:solidFill>
                <a:effectLst/>
                <a:latin typeface="Arial" pitchFamily="-107" charset="0"/>
                <a:ea typeface="ヒラギノ角ゴ Pro W3" pitchFamily="-107" charset="-128"/>
                <a:cs typeface="ヒラギノ角ゴ Pro W3" pitchFamily="-107" charset="-128"/>
              </a:rPr>
              <a:t>-</a:t>
            </a:r>
            <a:r>
              <a:rPr lang="ja-JP" altLang="ja-JP" sz="1200" u="none" kern="1200" dirty="0" smtClean="0">
                <a:solidFill>
                  <a:schemeClr val="tx1"/>
                </a:solidFill>
                <a:effectLst/>
                <a:latin typeface="Arial" pitchFamily="-107" charset="0"/>
                <a:ea typeface="ヒラギノ角ゴ Pro W3" pitchFamily="-107" charset="-128"/>
                <a:cs typeface="ヒラギノ角ゴ Pro W3" pitchFamily="-107" charset="-128"/>
              </a:rPr>
              <a:t>研究グループ交換（</a:t>
            </a:r>
            <a:r>
              <a:rPr lang="en-US" altLang="ja-JP" sz="1200" u="none" kern="1200" dirty="0" smtClean="0">
                <a:solidFill>
                  <a:schemeClr val="tx1"/>
                </a:solidFill>
                <a:effectLst/>
                <a:latin typeface="Arial" pitchFamily="-107" charset="0"/>
                <a:ea typeface="ヒラギノ角ゴ Pro W3" pitchFamily="-107" charset="-128"/>
                <a:cs typeface="ヒラギノ角ゴ Pro W3" pitchFamily="-107" charset="-128"/>
              </a:rPr>
              <a:t>GSE</a:t>
            </a:r>
            <a:r>
              <a:rPr lang="ja-JP" altLang="ja-JP" sz="1200" u="none" kern="1200" dirty="0" smtClean="0">
                <a:solidFill>
                  <a:schemeClr val="tx1"/>
                </a:solidFill>
                <a:effectLst/>
                <a:latin typeface="Arial" pitchFamily="-107" charset="0"/>
                <a:ea typeface="ヒラギノ角ゴ Pro W3" pitchFamily="-107" charset="-128"/>
                <a:cs typeface="ヒラギノ角ゴ Pro W3" pitchFamily="-107" charset="-128"/>
              </a:rPr>
              <a:t>）</a:t>
            </a:r>
            <a:r>
              <a:rPr lang="en-US" altLang="ja-JP" sz="1200" u="none" kern="1200" dirty="0" smtClean="0">
                <a:solidFill>
                  <a:schemeClr val="tx1"/>
                </a:solidFill>
                <a:effectLst/>
                <a:latin typeface="Arial" pitchFamily="-107" charset="0"/>
                <a:ea typeface="ヒラギノ角ゴ Pro W3" pitchFamily="-107" charset="-128"/>
                <a:cs typeface="ヒラギノ角ゴ Pro W3" pitchFamily="-107" charset="-128"/>
              </a:rPr>
              <a:t>-</a:t>
            </a:r>
            <a:r>
              <a:rPr lang="ja-JP" altLang="ja-JP" sz="1200" u="none" kern="1200" dirty="0" smtClean="0">
                <a:solidFill>
                  <a:schemeClr val="tx1"/>
                </a:solidFill>
                <a:effectLst/>
                <a:latin typeface="Arial" pitchFamily="-107" charset="0"/>
                <a:ea typeface="ヒラギノ角ゴ Pro W3" pitchFamily="-107" charset="-128"/>
                <a:cs typeface="ヒラギノ角ゴ Pro W3" pitchFamily="-107" charset="-128"/>
              </a:rPr>
              <a:t>ロータリーボランティア</a:t>
            </a:r>
            <a:r>
              <a:rPr lang="en-US" altLang="ja-JP" sz="1200" u="none" kern="1200" dirty="0" smtClean="0">
                <a:solidFill>
                  <a:schemeClr val="tx1"/>
                </a:solidFill>
                <a:effectLst/>
                <a:latin typeface="Arial" pitchFamily="-107" charset="0"/>
                <a:ea typeface="ヒラギノ角ゴ Pro W3" pitchFamily="-107" charset="-128"/>
                <a:cs typeface="ヒラギノ角ゴ Pro W3" pitchFamily="-107" charset="-128"/>
              </a:rPr>
              <a:t>/</a:t>
            </a:r>
          </a:p>
          <a:p>
            <a:pPr marL="171450" indent="-171450">
              <a:buFont typeface="Arial" panose="020B0604020202020204" pitchFamily="34" charset="0"/>
              <a:buChar char="•"/>
            </a:pPr>
            <a:endParaRPr lang="en-US" altLang="ja-JP" sz="1200" u="none" kern="1200" dirty="0" smtClean="0">
              <a:solidFill>
                <a:schemeClr val="tx1"/>
              </a:solidFill>
              <a:effectLst/>
              <a:latin typeface="Arial" pitchFamily="-107" charset="0"/>
              <a:ea typeface="ヒラギノ角ゴ Pro W3" pitchFamily="-107" charset="-128"/>
              <a:cs typeface="ヒラギノ角ゴ Pro W3" pitchFamily="-107" charset="-128"/>
            </a:endParaRPr>
          </a:p>
          <a:p>
            <a:pPr marL="171450" indent="-171450">
              <a:buFont typeface="Arial" panose="020B0604020202020204" pitchFamily="34" charset="0"/>
              <a:buChar char="•"/>
            </a:pPr>
            <a:r>
              <a:rPr lang="ja-JP" altLang="en-US" sz="1200" u="none" kern="1200" dirty="0" smtClean="0">
                <a:solidFill>
                  <a:schemeClr val="tx1"/>
                </a:solidFill>
                <a:effectLst/>
                <a:latin typeface="Arial" pitchFamily="-107" charset="0"/>
                <a:ea typeface="ヒラギノ角ゴ Pro W3" pitchFamily="-107" charset="-128"/>
                <a:cs typeface="ヒラギノ角ゴ Pro W3" pitchFamily="-107" charset="-128"/>
              </a:rPr>
              <a:t>ロータリー学友会の設立と既存のロータリー財団学友会の関係。</a:t>
            </a:r>
            <a:endParaRPr lang="en-US" altLang="ja-JP" sz="1200" u="none" kern="1200" dirty="0" smtClean="0">
              <a:solidFill>
                <a:schemeClr val="tx1"/>
              </a:solidFill>
              <a:effectLst/>
              <a:latin typeface="Arial" pitchFamily="-107" charset="0"/>
              <a:ea typeface="ヒラギノ角ゴ Pro W3" pitchFamily="-107" charset="-128"/>
              <a:cs typeface="ヒラギノ角ゴ Pro W3" pitchFamily="-107" charset="-128"/>
            </a:endParaRPr>
          </a:p>
          <a:p>
            <a:pPr marL="171450" indent="-171450">
              <a:buFont typeface="Arial" panose="020B0604020202020204" pitchFamily="34" charset="0"/>
              <a:buChar char="•"/>
            </a:pPr>
            <a:endParaRPr lang="en-US" altLang="ja-JP" sz="1200" u="none" kern="1200" dirty="0" smtClean="0">
              <a:solidFill>
                <a:schemeClr val="tx1"/>
              </a:solidFill>
              <a:effectLst/>
              <a:latin typeface="Arial" pitchFamily="-107" charset="0"/>
              <a:ea typeface="ヒラギノ角ゴ Pro W3" pitchFamily="-107" charset="-128"/>
              <a:cs typeface="ヒラギノ角ゴ Pro W3" pitchFamily="-107" charset="-128"/>
            </a:endParaRPr>
          </a:p>
          <a:p>
            <a:pPr marL="171450" indent="-171450">
              <a:buFont typeface="Arial" panose="020B0604020202020204" pitchFamily="34" charset="0"/>
              <a:buChar char="•"/>
            </a:pPr>
            <a:r>
              <a:rPr lang="ja-JP" altLang="en-US" sz="1200" u="none" kern="1200" dirty="0" smtClean="0">
                <a:solidFill>
                  <a:schemeClr val="tx1"/>
                </a:solidFill>
                <a:effectLst/>
                <a:latin typeface="Arial" pitchFamily="-107" charset="0"/>
                <a:ea typeface="ヒラギノ角ゴ Pro W3" pitchFamily="-107" charset="-128"/>
                <a:cs typeface="ヒラギノ角ゴ Pro W3" pitchFamily="-107" charset="-128"/>
              </a:rPr>
              <a:t>ロータリー財団奨学・学友委員会と学友委員会の関係。</a:t>
            </a:r>
            <a:endParaRPr lang="en-US" altLang="ja-JP" sz="1200" u="none" kern="1200" dirty="0" smtClean="0">
              <a:solidFill>
                <a:schemeClr val="tx1"/>
              </a:solidFill>
              <a:effectLst/>
              <a:latin typeface="Arial" pitchFamily="-107" charset="0"/>
              <a:ea typeface="ヒラギノ角ゴ Pro W3" pitchFamily="-107" charset="-128"/>
              <a:cs typeface="ヒラギノ角ゴ Pro W3" pitchFamily="-107" charset="-128"/>
            </a:endParaRPr>
          </a:p>
        </p:txBody>
      </p:sp>
      <p:sp>
        <p:nvSpPr>
          <p:cNvPr id="4" name="スライド番号プレースホルダー 3"/>
          <p:cNvSpPr>
            <a:spLocks noGrp="1"/>
          </p:cNvSpPr>
          <p:nvPr>
            <p:ph type="sldNum" sz="quarter" idx="10"/>
          </p:nvPr>
        </p:nvSpPr>
        <p:spPr/>
        <p:txBody>
          <a:bodyPr/>
          <a:lstStyle/>
          <a:p>
            <a:fld id="{44C3E8BB-690C-4E58-A815-FEFB01D086E2}" type="slidenum">
              <a:rPr lang="en-US" altLang="ja-JP" smtClean="0"/>
              <a:pPr/>
              <a:t>29</a:t>
            </a:fld>
            <a:endParaRPr lang="en-US" altLang="ja-JP"/>
          </a:p>
        </p:txBody>
      </p:sp>
    </p:spTree>
    <p:extLst>
      <p:ext uri="{BB962C8B-B14F-4D97-AF65-F5344CB8AC3E}">
        <p14:creationId xmlns:p14="http://schemas.microsoft.com/office/powerpoint/2010/main" val="1252006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スライドの通り。</a:t>
            </a:r>
            <a:endParaRPr kumimoji="1" lang="en-US" altLang="ja-JP" dirty="0" smtClean="0"/>
          </a:p>
          <a:p>
            <a:endParaRPr kumimoji="1" lang="en-US" altLang="ja-JP" dirty="0" smtClean="0"/>
          </a:p>
          <a:p>
            <a:endParaRPr kumimoji="1" lang="en-US" altLang="ja-JP" dirty="0" smtClean="0"/>
          </a:p>
          <a:p>
            <a:r>
              <a:rPr lang="ja-JP" altLang="en-US" dirty="0" smtClean="0">
                <a:effectLst/>
              </a:rPr>
              <a:t>ポリオ撲滅推進功労賞</a:t>
            </a:r>
            <a:r>
              <a:rPr lang="en-US" altLang="ja-JP" dirty="0" smtClean="0">
                <a:effectLst/>
              </a:rPr>
              <a:t>(</a:t>
            </a:r>
            <a:r>
              <a:rPr lang="en-US" altLang="ja-JP" dirty="0" smtClean="0"/>
              <a:t>Polio Eradication Champion Award</a:t>
            </a:r>
            <a:r>
              <a:rPr lang="en-US" altLang="ja-JP" dirty="0" smtClean="0">
                <a:effectLst/>
              </a:rPr>
              <a:t>)</a:t>
            </a:r>
            <a:endParaRPr lang="en-US" altLang="ja-JP" b="0" dirty="0" smtClean="0"/>
          </a:p>
          <a:p>
            <a:r>
              <a:rPr lang="ja-JP" altLang="en-US" b="0" dirty="0" smtClean="0"/>
              <a:t>安倍晋三首相にポリオ撲滅推進功労賞が授与された。</a:t>
            </a:r>
            <a:endParaRPr lang="en-US" altLang="ja-JP" b="0" dirty="0" smtClean="0"/>
          </a:p>
          <a:p>
            <a:r>
              <a:rPr lang="ja-JP" altLang="en-US" dirty="0" smtClean="0"/>
              <a:t>日本政府は</a:t>
            </a:r>
            <a:r>
              <a:rPr lang="en-US" altLang="ja-JP" dirty="0" smtClean="0"/>
              <a:t>553</a:t>
            </a:r>
            <a:r>
              <a:rPr lang="ja-JP" altLang="en-US" dirty="0" smtClean="0"/>
              <a:t>億円を寄付しており、これは各国政府からの寄付においては、世界第</a:t>
            </a:r>
            <a:r>
              <a:rPr lang="en-US" altLang="ja-JP" dirty="0" smtClean="0"/>
              <a:t>3</a:t>
            </a:r>
            <a:r>
              <a:rPr lang="ja-JP" altLang="en-US" dirty="0" smtClean="0"/>
              <a:t>位を誇ります。</a:t>
            </a:r>
            <a:endParaRPr lang="en-US" altLang="ja-JP" dirty="0" smtClean="0"/>
          </a:p>
          <a:p>
            <a:endParaRPr lang="en-US" altLang="ja-JP" b="0" dirty="0" smtClean="0"/>
          </a:p>
          <a:p>
            <a:r>
              <a:rPr lang="ja-JP" altLang="en-US" dirty="0" smtClean="0">
                <a:effectLst/>
              </a:rPr>
              <a:t>ポリオ撲滅推進功労賞は、ポリオ撲滅活動において多大なる貢献を果たした国家元首、保健機関のリーダーやその他の個人を称えるため、ロータリーが</a:t>
            </a:r>
            <a:r>
              <a:rPr lang="en-US" altLang="ja-JP" dirty="0" smtClean="0">
                <a:effectLst/>
              </a:rPr>
              <a:t>1995</a:t>
            </a:r>
            <a:r>
              <a:rPr lang="ja-JP" altLang="en-US" dirty="0" smtClean="0">
                <a:effectLst/>
              </a:rPr>
              <a:t>年に設立したものです。</a:t>
            </a:r>
            <a:endParaRPr lang="en-US" altLang="ja-JP" b="0" dirty="0" smtClean="0"/>
          </a:p>
        </p:txBody>
      </p:sp>
      <p:sp>
        <p:nvSpPr>
          <p:cNvPr id="4" name="スライド番号プレースホルダー 3"/>
          <p:cNvSpPr>
            <a:spLocks noGrp="1"/>
          </p:cNvSpPr>
          <p:nvPr>
            <p:ph type="sldNum" sz="quarter" idx="10"/>
          </p:nvPr>
        </p:nvSpPr>
        <p:spPr/>
        <p:txBody>
          <a:bodyPr/>
          <a:lstStyle/>
          <a:p>
            <a:fld id="{44C3E8BB-690C-4E58-A815-FEFB01D086E2}" type="slidenum">
              <a:rPr lang="en-US" altLang="ja-JP" smtClean="0"/>
              <a:pPr/>
              <a:t>30</a:t>
            </a:fld>
            <a:endParaRPr lang="en-US" altLang="ja-JP"/>
          </a:p>
        </p:txBody>
      </p:sp>
    </p:spTree>
    <p:extLst>
      <p:ext uri="{BB962C8B-B14F-4D97-AF65-F5344CB8AC3E}">
        <p14:creationId xmlns:p14="http://schemas.microsoft.com/office/powerpoint/2010/main" val="2713692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2016-17</a:t>
            </a:r>
            <a:r>
              <a:rPr kumimoji="1" lang="ja-JP" altLang="en-US" dirty="0" smtClean="0"/>
              <a:t>年度</a:t>
            </a:r>
            <a:r>
              <a:rPr kumimoji="1" lang="en-US" altLang="ja-JP" dirty="0" smtClean="0"/>
              <a:t>RI</a:t>
            </a:r>
            <a:r>
              <a:rPr kumimoji="1" lang="ja-JP" altLang="en-US" dirty="0" smtClean="0"/>
              <a:t>会長指名委員：第２ゾーン　小沢一彦元</a:t>
            </a:r>
            <a:r>
              <a:rPr kumimoji="1" lang="en-US" altLang="ja-JP" dirty="0" smtClean="0"/>
              <a:t>RI</a:t>
            </a:r>
            <a:r>
              <a:rPr kumimoji="1" lang="ja-JP" altLang="en-US" dirty="0" smtClean="0"/>
              <a:t>理事</a:t>
            </a:r>
            <a:endParaRPr kumimoji="1" lang="en-US" altLang="ja-JP" dirty="0" smtClean="0"/>
          </a:p>
          <a:p>
            <a:r>
              <a:rPr kumimoji="1" lang="en-US" altLang="ja-JP" dirty="0" smtClean="0"/>
              <a:t>2017-18</a:t>
            </a:r>
            <a:r>
              <a:rPr kumimoji="1" lang="ja-JP" altLang="en-US" dirty="0" smtClean="0"/>
              <a:t>年度</a:t>
            </a:r>
            <a:r>
              <a:rPr kumimoji="1" lang="en-US" altLang="ja-JP" dirty="0" smtClean="0"/>
              <a:t>RI</a:t>
            </a:r>
            <a:r>
              <a:rPr kumimoji="1" lang="ja-JP" altLang="en-US" dirty="0" smtClean="0"/>
              <a:t>会長指名委員：第１ゾーン　黒田正宏元</a:t>
            </a:r>
            <a:r>
              <a:rPr kumimoji="1" lang="en-US" altLang="ja-JP" dirty="0" smtClean="0"/>
              <a:t>RI</a:t>
            </a:r>
            <a:r>
              <a:rPr kumimoji="1" lang="ja-JP" altLang="en-US" dirty="0" smtClean="0"/>
              <a:t>理事、第３ゾーン　渡辺好政元</a:t>
            </a:r>
            <a:r>
              <a:rPr kumimoji="1" lang="en-US" altLang="ja-JP" dirty="0" smtClean="0"/>
              <a:t>RI</a:t>
            </a:r>
            <a:r>
              <a:rPr kumimoji="1" lang="ja-JP" altLang="en-US" dirty="0" smtClean="0"/>
              <a:t>理事</a:t>
            </a:r>
            <a:endParaRPr kumimoji="1" lang="ja-JP" altLang="en-US" dirty="0"/>
          </a:p>
        </p:txBody>
      </p:sp>
      <p:sp>
        <p:nvSpPr>
          <p:cNvPr id="4" name="スライド番号プレースホルダー 3"/>
          <p:cNvSpPr>
            <a:spLocks noGrp="1"/>
          </p:cNvSpPr>
          <p:nvPr>
            <p:ph type="sldNum" sz="quarter" idx="10"/>
          </p:nvPr>
        </p:nvSpPr>
        <p:spPr/>
        <p:txBody>
          <a:bodyPr/>
          <a:lstStyle/>
          <a:p>
            <a:fld id="{44C3E8BB-690C-4E58-A815-FEFB01D086E2}" type="slidenum">
              <a:rPr lang="en-US" altLang="ja-JP" smtClean="0"/>
              <a:pPr/>
              <a:t>31</a:t>
            </a:fld>
            <a:endParaRPr lang="en-US" altLang="ja-JP"/>
          </a:p>
        </p:txBody>
      </p:sp>
    </p:spTree>
    <p:extLst>
      <p:ext uri="{BB962C8B-B14F-4D97-AF65-F5344CB8AC3E}">
        <p14:creationId xmlns:p14="http://schemas.microsoft.com/office/powerpoint/2010/main" val="12901169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ロータリーの使命は、職業人と地域社会のリーダーのネットワークを通じて、人びとに奉仕し、高潔さを奨励し、世界理解、親善、平和を推進することです。</a:t>
            </a:r>
            <a:endParaRPr kumimoji="1" lang="en-US" altLang="ja-JP" dirty="0" smtClean="0"/>
          </a:p>
          <a:p>
            <a:endParaRPr kumimoji="1" lang="en-US" altLang="ja-JP" dirty="0" smtClean="0"/>
          </a:p>
          <a:p>
            <a:r>
              <a:rPr kumimoji="1" lang="ja-JP" altLang="en-US" dirty="0" smtClean="0"/>
              <a:t>ロータリー財団の使命は、ロータリアンが、健康状態を改善し、教育への支援を高め、貧困を救済することを通じて、世界理解、親善、平和を達成できるようにすることです。</a:t>
            </a:r>
            <a:endParaRPr kumimoji="1" lang="en-US" altLang="ja-JP" dirty="0" smtClean="0"/>
          </a:p>
          <a:p>
            <a:endParaRPr kumimoji="1" lang="en-US" altLang="ja-JP" dirty="0" smtClean="0"/>
          </a:p>
          <a:p>
            <a:endParaRPr kumimoji="1" lang="en-US" altLang="ja-JP" dirty="0" smtClean="0"/>
          </a:p>
          <a:p>
            <a:r>
              <a:rPr lang="en-US" altLang="ja-JP" b="1" dirty="0" smtClean="0"/>
              <a:t>Our mission</a:t>
            </a:r>
            <a:r>
              <a:rPr lang="ja-JP" altLang="en-US" b="1" dirty="0" smtClean="0"/>
              <a:t>　（</a:t>
            </a:r>
            <a:r>
              <a:rPr lang="en-US" altLang="ja-JP" b="1" dirty="0" smtClean="0"/>
              <a:t>RI</a:t>
            </a:r>
            <a:r>
              <a:rPr lang="ja-JP" altLang="en-US" b="1" dirty="0" smtClean="0"/>
              <a:t>）</a:t>
            </a:r>
            <a:endParaRPr lang="en-US" altLang="ja-JP" b="1" dirty="0" smtClean="0"/>
          </a:p>
          <a:p>
            <a:r>
              <a:rPr lang="en-US" altLang="ja-JP" dirty="0" smtClean="0"/>
              <a:t>We provide service to others, promote integrity, and advance world understanding, goodwill, and peace through our fellowship of business, professional, and community leaders.</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ja-JP" altLang="en-US" sz="1200" b="1" dirty="0" smtClean="0">
              <a:solidFill>
                <a:schemeClr val="bg2">
                  <a:lumMod val="10000"/>
                </a:schemeClr>
              </a:solidFill>
            </a:endParaRPr>
          </a:p>
          <a:p>
            <a:r>
              <a:rPr kumimoji="1" lang="en-US" altLang="ja-JP" b="1" dirty="0" smtClean="0">
                <a:solidFill>
                  <a:schemeClr val="bg2">
                    <a:lumMod val="10000"/>
                  </a:schemeClr>
                </a:solidFill>
              </a:rPr>
              <a:t>Our</a:t>
            </a:r>
            <a:r>
              <a:rPr kumimoji="1" lang="ja-JP" altLang="en-US" b="1" dirty="0" smtClean="0">
                <a:solidFill>
                  <a:schemeClr val="bg2">
                    <a:lumMod val="10000"/>
                  </a:schemeClr>
                </a:solidFill>
              </a:rPr>
              <a:t> </a:t>
            </a:r>
            <a:r>
              <a:rPr kumimoji="1" lang="en-US" altLang="ja-JP" b="1" dirty="0" smtClean="0">
                <a:solidFill>
                  <a:schemeClr val="bg2">
                    <a:lumMod val="10000"/>
                  </a:schemeClr>
                </a:solidFill>
              </a:rPr>
              <a:t>mission</a:t>
            </a:r>
            <a:r>
              <a:rPr kumimoji="1" lang="ja-JP" altLang="en-US" b="1" dirty="0" smtClean="0">
                <a:solidFill>
                  <a:schemeClr val="bg2">
                    <a:lumMod val="10000"/>
                  </a:schemeClr>
                </a:solidFill>
              </a:rPr>
              <a:t> </a:t>
            </a:r>
            <a:r>
              <a:rPr kumimoji="1" lang="en-US" altLang="ja-JP" b="1" dirty="0" smtClean="0">
                <a:solidFill>
                  <a:schemeClr val="bg2">
                    <a:lumMod val="10000"/>
                  </a:schemeClr>
                </a:solidFill>
              </a:rPr>
              <a:t>(TRF)</a:t>
            </a:r>
          </a:p>
          <a:p>
            <a:r>
              <a:rPr lang="en-US" altLang="ja-JP" dirty="0" smtClean="0"/>
              <a:t>The mission of The Rotary Foundation is to enable Rotarians to advance world understanding, goodwill, and peace through the improvement of health, the support of education, and the alleviation of poverty.</a:t>
            </a:r>
          </a:p>
          <a:p>
            <a:endParaRPr kumimoji="1" lang="ja-JP" altLang="en-US" dirty="0"/>
          </a:p>
        </p:txBody>
      </p:sp>
      <p:sp>
        <p:nvSpPr>
          <p:cNvPr id="4" name="スライド番号プレースホルダ 3"/>
          <p:cNvSpPr>
            <a:spLocks noGrp="1"/>
          </p:cNvSpPr>
          <p:nvPr>
            <p:ph type="sldNum" sz="quarter" idx="10"/>
          </p:nvPr>
        </p:nvSpPr>
        <p:spPr/>
        <p:txBody>
          <a:bodyPr/>
          <a:lstStyle/>
          <a:p>
            <a:fld id="{44C3E8BB-690C-4E58-A815-FEFB01D086E2}" type="slidenum">
              <a:rPr lang="en-US" altLang="ja-JP" smtClean="0"/>
              <a:pPr/>
              <a:t>32</a:t>
            </a:fld>
            <a:endParaRPr lang="en-US" altLang="ja-JP"/>
          </a:p>
        </p:txBody>
      </p:sp>
    </p:spTree>
    <p:extLst>
      <p:ext uri="{BB962C8B-B14F-4D97-AF65-F5344CB8AC3E}">
        <p14:creationId xmlns:p14="http://schemas.microsoft.com/office/powerpoint/2010/main" val="82524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4C3E8BB-690C-4E58-A815-FEFB01D086E2}" type="slidenum">
              <a:rPr lang="en-US" altLang="ja-JP" smtClean="0"/>
              <a:pPr/>
              <a:t>33</a:t>
            </a:fld>
            <a:endParaRPr lang="en-US" altLang="ja-JP"/>
          </a:p>
        </p:txBody>
      </p:sp>
    </p:spTree>
    <p:extLst>
      <p:ext uri="{BB962C8B-B14F-4D97-AF65-F5344CB8AC3E}">
        <p14:creationId xmlns:p14="http://schemas.microsoft.com/office/powerpoint/2010/main" val="4240403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 1"/>
          <p:cNvSpPr>
            <a:spLocks noGrp="1" noRot="1" noChangeAspect="1" noTextEdit="1"/>
          </p:cNvSpPr>
          <p:nvPr>
            <p:ph type="sldImg"/>
          </p:nvPr>
        </p:nvSpPr>
        <p:spPr>
          <a:ln/>
        </p:spPr>
      </p:sp>
      <p:sp>
        <p:nvSpPr>
          <p:cNvPr id="53251"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mtClean="0">
                <a:latin typeface="Arial" pitchFamily="34" charset="0"/>
                <a:ea typeface="ＭＳ Ｐ明朝" pitchFamily="18" charset="-128"/>
              </a:rPr>
              <a:t>これは若き頃のオードリー・ヘップパーンです。</a:t>
            </a:r>
          </a:p>
        </p:txBody>
      </p:sp>
      <p:sp>
        <p:nvSpPr>
          <p:cNvPr id="53252" name="スライド番号プレースホルダ 3"/>
          <p:cNvSpPr>
            <a:spLocks noGrp="1"/>
          </p:cNvSpPr>
          <p:nvPr>
            <p:ph type="sldNum" sz="quarter" idx="5"/>
          </p:nvPr>
        </p:nvSpPr>
        <p:spPr>
          <a:noFill/>
        </p:spPr>
        <p:txBody>
          <a:bodyPr/>
          <a:lstStyle>
            <a:lvl1pPr>
              <a:spcBef>
                <a:spcPct val="30000"/>
              </a:spcBef>
              <a:defRPr kumimoji="1" sz="1200">
                <a:solidFill>
                  <a:schemeClr val="tx1"/>
                </a:solidFill>
                <a:latin typeface="Arial" pitchFamily="34" charset="0"/>
                <a:ea typeface="ＭＳ Ｐ明朝" pitchFamily="18" charset="-128"/>
              </a:defRPr>
            </a:lvl1pPr>
            <a:lvl2pPr marL="757066" indent="-291179">
              <a:spcBef>
                <a:spcPct val="30000"/>
              </a:spcBef>
              <a:defRPr kumimoji="1" sz="1200">
                <a:solidFill>
                  <a:schemeClr val="tx1"/>
                </a:solidFill>
                <a:latin typeface="Arial" pitchFamily="34" charset="0"/>
                <a:ea typeface="ＭＳ Ｐ明朝" pitchFamily="18" charset="-128"/>
              </a:defRPr>
            </a:lvl2pPr>
            <a:lvl3pPr marL="1164717" indent="-232943">
              <a:spcBef>
                <a:spcPct val="30000"/>
              </a:spcBef>
              <a:defRPr kumimoji="1" sz="1200">
                <a:solidFill>
                  <a:schemeClr val="tx1"/>
                </a:solidFill>
                <a:latin typeface="Arial" pitchFamily="34" charset="0"/>
                <a:ea typeface="ＭＳ Ｐ明朝" pitchFamily="18" charset="-128"/>
              </a:defRPr>
            </a:lvl3pPr>
            <a:lvl4pPr marL="1630604" indent="-232943">
              <a:spcBef>
                <a:spcPct val="30000"/>
              </a:spcBef>
              <a:defRPr kumimoji="1" sz="1200">
                <a:solidFill>
                  <a:schemeClr val="tx1"/>
                </a:solidFill>
                <a:latin typeface="Arial" pitchFamily="34" charset="0"/>
                <a:ea typeface="ＭＳ Ｐ明朝" pitchFamily="18" charset="-128"/>
              </a:defRPr>
            </a:lvl4pPr>
            <a:lvl5pPr marL="2096491" indent="-232943">
              <a:spcBef>
                <a:spcPct val="30000"/>
              </a:spcBef>
              <a:defRPr kumimoji="1" sz="1200">
                <a:solidFill>
                  <a:schemeClr val="tx1"/>
                </a:solidFill>
                <a:latin typeface="Arial" pitchFamily="34" charset="0"/>
                <a:ea typeface="ＭＳ Ｐ明朝" pitchFamily="18" charset="-128"/>
              </a:defRPr>
            </a:lvl5pPr>
            <a:lvl6pPr marL="2562377" indent="-232943"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3028264" indent="-232943"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494151" indent="-232943"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960038" indent="-232943"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pPr>
              <a:spcBef>
                <a:spcPct val="0"/>
              </a:spcBef>
            </a:pPr>
            <a:fld id="{BF775975-B88B-4193-B041-FD2F6D56F52A}" type="slidenum">
              <a:rPr lang="ja-JP" altLang="en-US" smtClean="0">
                <a:ea typeface="ＭＳ Ｐゴシック" pitchFamily="50" charset="-128"/>
              </a:rPr>
              <a:pPr>
                <a:spcBef>
                  <a:spcPct val="0"/>
                </a:spcBef>
              </a:pPr>
              <a:t>34</a:t>
            </a:fld>
            <a:endParaRPr lang="ja-JP" altLang="en-US" smtClean="0">
              <a:ea typeface="ＭＳ Ｐゴシック" pitchFamily="50" charset="-128"/>
            </a:endParaRPr>
          </a:p>
        </p:txBody>
      </p:sp>
    </p:spTree>
    <p:extLst>
      <p:ext uri="{BB962C8B-B14F-4D97-AF65-F5344CB8AC3E}">
        <p14:creationId xmlns:p14="http://schemas.microsoft.com/office/powerpoint/2010/main" val="3249988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 1"/>
          <p:cNvSpPr>
            <a:spLocks noGrp="1" noRot="1" noChangeAspect="1" noTextEdit="1"/>
          </p:cNvSpPr>
          <p:nvPr>
            <p:ph type="sldImg"/>
          </p:nvPr>
        </p:nvSpPr>
        <p:spPr>
          <a:ln/>
        </p:spPr>
      </p:sp>
      <p:sp>
        <p:nvSpPr>
          <p:cNvPr id="54275"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mtClean="0">
                <a:latin typeface="Arial" pitchFamily="34" charset="0"/>
                <a:ea typeface="ＭＳ Ｐ明朝" pitchFamily="18" charset="-128"/>
              </a:rPr>
              <a:t>この写真はオードリーが亡くなる少し前の写真です。オードリーのことば</a:t>
            </a:r>
          </a:p>
        </p:txBody>
      </p:sp>
      <p:sp>
        <p:nvSpPr>
          <p:cNvPr id="54276" name="スライド番号プレースホルダ 3"/>
          <p:cNvSpPr>
            <a:spLocks noGrp="1"/>
          </p:cNvSpPr>
          <p:nvPr>
            <p:ph type="sldNum" sz="quarter" idx="5"/>
          </p:nvPr>
        </p:nvSpPr>
        <p:spPr>
          <a:noFill/>
        </p:spPr>
        <p:txBody>
          <a:bodyPr/>
          <a:lstStyle>
            <a:lvl1pPr>
              <a:spcBef>
                <a:spcPct val="30000"/>
              </a:spcBef>
              <a:defRPr kumimoji="1" sz="1200">
                <a:solidFill>
                  <a:schemeClr val="tx1"/>
                </a:solidFill>
                <a:latin typeface="Arial" pitchFamily="34" charset="0"/>
                <a:ea typeface="ＭＳ Ｐ明朝" pitchFamily="18" charset="-128"/>
              </a:defRPr>
            </a:lvl1pPr>
            <a:lvl2pPr marL="757066" indent="-291179">
              <a:spcBef>
                <a:spcPct val="30000"/>
              </a:spcBef>
              <a:defRPr kumimoji="1" sz="1200">
                <a:solidFill>
                  <a:schemeClr val="tx1"/>
                </a:solidFill>
                <a:latin typeface="Arial" pitchFamily="34" charset="0"/>
                <a:ea typeface="ＭＳ Ｐ明朝" pitchFamily="18" charset="-128"/>
              </a:defRPr>
            </a:lvl2pPr>
            <a:lvl3pPr marL="1164717" indent="-232943">
              <a:spcBef>
                <a:spcPct val="30000"/>
              </a:spcBef>
              <a:defRPr kumimoji="1" sz="1200">
                <a:solidFill>
                  <a:schemeClr val="tx1"/>
                </a:solidFill>
                <a:latin typeface="Arial" pitchFamily="34" charset="0"/>
                <a:ea typeface="ＭＳ Ｐ明朝" pitchFamily="18" charset="-128"/>
              </a:defRPr>
            </a:lvl3pPr>
            <a:lvl4pPr marL="1630604" indent="-232943">
              <a:spcBef>
                <a:spcPct val="30000"/>
              </a:spcBef>
              <a:defRPr kumimoji="1" sz="1200">
                <a:solidFill>
                  <a:schemeClr val="tx1"/>
                </a:solidFill>
                <a:latin typeface="Arial" pitchFamily="34" charset="0"/>
                <a:ea typeface="ＭＳ Ｐ明朝" pitchFamily="18" charset="-128"/>
              </a:defRPr>
            </a:lvl4pPr>
            <a:lvl5pPr marL="2096491" indent="-232943">
              <a:spcBef>
                <a:spcPct val="30000"/>
              </a:spcBef>
              <a:defRPr kumimoji="1" sz="1200">
                <a:solidFill>
                  <a:schemeClr val="tx1"/>
                </a:solidFill>
                <a:latin typeface="Arial" pitchFamily="34" charset="0"/>
                <a:ea typeface="ＭＳ Ｐ明朝" pitchFamily="18" charset="-128"/>
              </a:defRPr>
            </a:lvl5pPr>
            <a:lvl6pPr marL="2562377" indent="-232943"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3028264" indent="-232943"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494151" indent="-232943"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960038" indent="-232943"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pPr>
              <a:spcBef>
                <a:spcPct val="0"/>
              </a:spcBef>
            </a:pPr>
            <a:fld id="{FB377B7A-1802-4484-B0DF-66A53251B7B7}" type="slidenum">
              <a:rPr lang="ja-JP" altLang="en-US" smtClean="0">
                <a:ea typeface="ＭＳ Ｐゴシック" pitchFamily="50" charset="-128"/>
              </a:rPr>
              <a:pPr>
                <a:spcBef>
                  <a:spcPct val="0"/>
                </a:spcBef>
              </a:pPr>
              <a:t>35</a:t>
            </a:fld>
            <a:endParaRPr lang="ja-JP" altLang="en-US" smtClean="0">
              <a:ea typeface="ＭＳ Ｐゴシック" pitchFamily="50" charset="-128"/>
            </a:endParaRPr>
          </a:p>
        </p:txBody>
      </p:sp>
    </p:spTree>
    <p:extLst>
      <p:ext uri="{BB962C8B-B14F-4D97-AF65-F5344CB8AC3E}">
        <p14:creationId xmlns:p14="http://schemas.microsoft.com/office/powerpoint/2010/main" val="3720351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紅茶の栽培。</a:t>
            </a:r>
            <a:endParaRPr kumimoji="1" lang="en-US" altLang="ja-JP" dirty="0" smtClean="0"/>
          </a:p>
          <a:p>
            <a:r>
              <a:rPr kumimoji="1" lang="ja-JP" altLang="en-US" dirty="0" smtClean="0"/>
              <a:t>パッケージ・包装が海外。</a:t>
            </a:r>
            <a:endParaRPr kumimoji="1" lang="en-US" altLang="ja-JP" dirty="0" smtClean="0"/>
          </a:p>
          <a:p>
            <a:r>
              <a:rPr kumimoji="1" lang="ja-JP" altLang="en-US" dirty="0" smtClean="0"/>
              <a:t>これを内製化。スリランカの産業の振興。</a:t>
            </a:r>
            <a:endParaRPr kumimoji="1" lang="en-US" altLang="ja-JP" dirty="0" smtClean="0"/>
          </a:p>
          <a:p>
            <a:r>
              <a:rPr kumimoji="1" lang="ja-JP" altLang="en-US" dirty="0" smtClean="0"/>
              <a:t>印刷機械、ハイデルベルグ（ドイツ製）。世界最大の印刷機械メーカー。</a:t>
            </a:r>
            <a:endParaRPr kumimoji="1" lang="en-US" altLang="ja-JP" dirty="0" smtClean="0"/>
          </a:p>
          <a:p>
            <a:endParaRPr kumimoji="1" lang="en-US" altLang="ja-JP" dirty="0" smtClean="0"/>
          </a:p>
          <a:p>
            <a:r>
              <a:rPr kumimoji="1" lang="en-US" altLang="ja-JP" dirty="0" smtClean="0"/>
              <a:t>RI</a:t>
            </a:r>
            <a:r>
              <a:rPr kumimoji="1" lang="ja-JP" altLang="en-US" dirty="0" smtClean="0"/>
              <a:t>会長の職場を案内</a:t>
            </a:r>
            <a:endParaRPr kumimoji="1" lang="en-US" altLang="ja-JP" dirty="0" smtClean="0"/>
          </a:p>
          <a:p>
            <a:r>
              <a:rPr kumimoji="1" lang="en-US" altLang="ja-JP" dirty="0" smtClean="0"/>
              <a:t>RI</a:t>
            </a:r>
            <a:r>
              <a:rPr kumimoji="1" lang="ja-JP" altLang="en-US" dirty="0" smtClean="0"/>
              <a:t>会長が従業員と共に作業着姿</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44C3E8BB-690C-4E58-A815-FEFB01D086E2}" type="slidenum">
              <a:rPr lang="en-US" altLang="ja-JP" smtClean="0"/>
              <a:pPr/>
              <a:t>5</a:t>
            </a:fld>
            <a:endParaRPr lang="en-US" altLang="ja-JP"/>
          </a:p>
        </p:txBody>
      </p:sp>
    </p:spTree>
    <p:extLst>
      <p:ext uri="{BB962C8B-B14F-4D97-AF65-F5344CB8AC3E}">
        <p14:creationId xmlns:p14="http://schemas.microsoft.com/office/powerpoint/2010/main" val="2107468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b="0" i="0" u="none" strike="noStrike" kern="1200" cap="none" spc="0" normalizeH="0" baseline="0" noProof="0" dirty="0" smtClean="0">
                <a:ln>
                  <a:noFill/>
                </a:ln>
                <a:solidFill>
                  <a:srgbClr val="000000"/>
                </a:solidFill>
                <a:effectLst/>
                <a:uLnTx/>
                <a:uFillTx/>
                <a:latin typeface="Arial" pitchFamily="-107" charset="0"/>
                <a:ea typeface="ヒラギノ角ゴ Pro W3" pitchFamily="-107" charset="-128"/>
              </a:rPr>
              <a:t>1</a:t>
            </a:r>
            <a:r>
              <a:rPr kumimoji="1" lang="ja-JP" altLang="en-US" sz="1200" b="0" i="0" u="none" strike="noStrike" kern="1200" cap="none" spc="0" normalizeH="0" baseline="0" noProof="0" dirty="0" smtClean="0">
                <a:ln>
                  <a:noFill/>
                </a:ln>
                <a:solidFill>
                  <a:srgbClr val="000000"/>
                </a:solidFill>
                <a:effectLst/>
                <a:uLnTx/>
                <a:uFillTx/>
                <a:latin typeface="Arial" pitchFamily="-107" charset="0"/>
                <a:ea typeface="ヒラギノ角ゴ Pro W3" pitchFamily="-107" charset="-128"/>
              </a:rPr>
              <a:t>と２はロータリーの精神。私たちの人生の価値は、どれほど得たかではなく、どれほど与えたか、によって判断される。</a:t>
            </a:r>
            <a:endParaRPr kumimoji="1" lang="en-US" altLang="ja-JP" sz="1200" b="0" i="0" u="none" strike="noStrike" kern="1200" cap="none" spc="0" normalizeH="0" baseline="0" noProof="0" dirty="0" smtClean="0">
              <a:ln>
                <a:noFill/>
              </a:ln>
              <a:solidFill>
                <a:srgbClr val="000000"/>
              </a:solidFill>
              <a:effectLst/>
              <a:uLnTx/>
              <a:uFillTx/>
              <a:latin typeface="Arial" pitchFamily="-107" charset="0"/>
              <a:ea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b="0" i="0" u="none" strike="noStrike" kern="1200" cap="none" spc="0" normalizeH="0" baseline="0" noProof="0" dirty="0" smtClean="0">
                <a:ln>
                  <a:noFill/>
                </a:ln>
                <a:solidFill>
                  <a:srgbClr val="000000"/>
                </a:solidFill>
                <a:effectLst/>
                <a:uLnTx/>
                <a:uFillTx/>
                <a:latin typeface="Arial" pitchFamily="-107" charset="0"/>
                <a:ea typeface="ヒラギノ角ゴ Pro W3" pitchFamily="-107" charset="-128"/>
              </a:rPr>
              <a:t>3</a:t>
            </a:r>
            <a:r>
              <a:rPr kumimoji="1" lang="ja-JP" altLang="en-US" sz="1200" b="0" i="0" u="none" strike="noStrike" kern="1200" cap="none" spc="0" normalizeH="0" baseline="0" noProof="0" dirty="0" smtClean="0">
                <a:ln>
                  <a:noFill/>
                </a:ln>
                <a:solidFill>
                  <a:srgbClr val="000000"/>
                </a:solidFill>
                <a:effectLst/>
                <a:uLnTx/>
                <a:uFillTx/>
                <a:latin typeface="Arial" pitchFamily="-107" charset="0"/>
                <a:ea typeface="ヒラギノ角ゴ Pro W3" pitchFamily="-107" charset="-128"/>
              </a:rPr>
              <a:t>は後で。</a:t>
            </a:r>
            <a:endParaRPr kumimoji="1" lang="en-US" altLang="ja-JP" sz="1200" b="0" i="0" u="none" strike="noStrike" kern="1200" cap="none" spc="0" normalizeH="0" baseline="0" noProof="0" dirty="0" smtClean="0">
              <a:ln>
                <a:noFill/>
              </a:ln>
              <a:solidFill>
                <a:srgbClr val="000000"/>
              </a:solidFill>
              <a:effectLst/>
              <a:uLnTx/>
              <a:uFillTx/>
              <a:latin typeface="Arial" pitchFamily="-107" charset="0"/>
              <a:ea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b="0" i="0" u="none" strike="noStrike" kern="1200" cap="none" spc="0" normalizeH="0" baseline="0" noProof="0" dirty="0" smtClean="0">
                <a:ln>
                  <a:noFill/>
                </a:ln>
                <a:solidFill>
                  <a:srgbClr val="000000"/>
                </a:solidFill>
                <a:effectLst/>
                <a:uLnTx/>
                <a:uFillTx/>
                <a:latin typeface="Arial" pitchFamily="-107" charset="0"/>
                <a:ea typeface="ヒラギノ角ゴ Pro W3" pitchFamily="-107" charset="-128"/>
              </a:rPr>
              <a:t>4</a:t>
            </a:r>
            <a:r>
              <a:rPr kumimoji="1" lang="ja-JP" altLang="en-US" sz="1200" b="0" i="0" u="none" strike="noStrike" kern="1200" cap="none" spc="0" normalizeH="0" baseline="0" noProof="0" dirty="0" smtClean="0">
                <a:ln>
                  <a:noFill/>
                </a:ln>
                <a:solidFill>
                  <a:srgbClr val="000000"/>
                </a:solidFill>
                <a:effectLst/>
                <a:uLnTx/>
                <a:uFillTx/>
                <a:latin typeface="Arial" pitchFamily="-107" charset="0"/>
                <a:ea typeface="ヒラギノ角ゴ Pro W3" pitchFamily="-107" charset="-128"/>
              </a:rPr>
              <a:t>は、直訳は「あなたの善い行いはあなたに戻ってくる」。日本の故事ことわざ「情けは人の為ならず」。人に親切をすれば巡り巡って自分に返ってくる。</a:t>
            </a:r>
            <a:endParaRPr kumimoji="1" lang="en-US" altLang="ja-JP" sz="1200" b="0" i="0" u="none" strike="noStrike" kern="1200" cap="none" spc="0" normalizeH="0" baseline="0" noProof="0" dirty="0" smtClean="0">
              <a:ln>
                <a:noFill/>
              </a:ln>
              <a:solidFill>
                <a:srgbClr val="000000"/>
              </a:solidFill>
              <a:effectLst/>
              <a:uLnTx/>
              <a:uFillTx/>
              <a:latin typeface="Arial" pitchFamily="-107" charset="0"/>
              <a:ea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1200" b="0" i="0" u="none" strike="noStrike" kern="1200" cap="none" spc="0" normalizeH="0" baseline="0" noProof="0" dirty="0" smtClean="0">
                <a:ln>
                  <a:noFill/>
                </a:ln>
                <a:solidFill>
                  <a:srgbClr val="000000"/>
                </a:solidFill>
                <a:effectLst/>
                <a:uLnTx/>
                <a:uFillTx/>
                <a:latin typeface="Arial" pitchFamily="-107" charset="0"/>
                <a:ea typeface="ヒラギノ角ゴ Pro W3" pitchFamily="-107" charset="-128"/>
              </a:rPr>
              <a:t>「恩送り　ぐるり巡って　我が元に」</a:t>
            </a:r>
            <a:endParaRPr kumimoji="1" lang="en-US" altLang="ja-JP" sz="1200" b="0" i="0" u="none" strike="noStrike" kern="1200" cap="none" spc="0" normalizeH="0" baseline="0" noProof="0" dirty="0" smtClean="0">
              <a:ln>
                <a:noFill/>
              </a:ln>
              <a:solidFill>
                <a:srgbClr val="000000"/>
              </a:solidFill>
              <a:effectLst/>
              <a:uLnTx/>
              <a:uFillTx/>
              <a:latin typeface="Arial" pitchFamily="-107" charset="0"/>
              <a:ea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b="0" i="0" u="none" strike="noStrike" kern="1200" cap="none" spc="0" normalizeH="0" baseline="0" noProof="0" dirty="0" smtClean="0">
              <a:ln>
                <a:noFill/>
              </a:ln>
              <a:solidFill>
                <a:srgbClr val="000000"/>
              </a:solidFill>
              <a:effectLst/>
              <a:uLnTx/>
              <a:uFillTx/>
              <a:latin typeface="Arial" pitchFamily="-107" charset="0"/>
              <a:ea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1200" b="0" i="0" u="none" strike="noStrike" kern="1200" cap="none" spc="0" normalizeH="0" baseline="0" noProof="0" dirty="0" smtClean="0">
                <a:ln>
                  <a:noFill/>
                </a:ln>
                <a:solidFill>
                  <a:srgbClr val="000000"/>
                </a:solidFill>
                <a:effectLst/>
                <a:uLnTx/>
                <a:uFillTx/>
                <a:latin typeface="Arial" pitchFamily="-107" charset="0"/>
                <a:ea typeface="ヒラギノ角ゴ Pro W3" pitchFamily="-107" charset="-128"/>
              </a:rPr>
              <a:t>実業家の言葉。</a:t>
            </a:r>
            <a:endParaRPr kumimoji="1" lang="en-US" altLang="ja-JP" sz="1200" b="0" i="0" u="none" strike="noStrike" kern="1200" cap="none" spc="0" normalizeH="0" baseline="0" noProof="0" dirty="0" smtClean="0">
              <a:ln>
                <a:noFill/>
              </a:ln>
              <a:solidFill>
                <a:srgbClr val="000000"/>
              </a:solidFill>
              <a:effectLst/>
              <a:uLnTx/>
              <a:uFillTx/>
              <a:latin typeface="Arial" pitchFamily="-107" charset="0"/>
              <a:ea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b="0" i="0" u="none" strike="noStrike" kern="1200" cap="none" spc="0" normalizeH="0" baseline="0" noProof="0" dirty="0" smtClean="0">
                <a:ln>
                  <a:noFill/>
                </a:ln>
                <a:solidFill>
                  <a:srgbClr val="000000"/>
                </a:solidFill>
                <a:effectLst/>
                <a:uLnTx/>
                <a:uFillTx/>
                <a:latin typeface="Arial" pitchFamily="-107" charset="0"/>
                <a:ea typeface="ヒラギノ角ゴ Pro W3" pitchFamily="-107" charset="-128"/>
              </a:rPr>
              <a:t>The Ideal of Service </a:t>
            </a:r>
            <a:r>
              <a:rPr kumimoji="1" lang="ja-JP" altLang="en-US" sz="1200" b="0" i="0" u="none" strike="noStrike" kern="1200" cap="none" spc="0" normalizeH="0" baseline="0" noProof="0" dirty="0" smtClean="0">
                <a:ln>
                  <a:noFill/>
                </a:ln>
                <a:solidFill>
                  <a:srgbClr val="000000"/>
                </a:solidFill>
                <a:effectLst/>
                <a:uLnTx/>
                <a:uFillTx/>
                <a:latin typeface="Arial" pitchFamily="-107" charset="0"/>
                <a:ea typeface="ヒラギノ角ゴ Pro W3" pitchFamily="-107" charset="-128"/>
              </a:rPr>
              <a:t>「奉仕の理念」。私見、「理想的なサービス（の提供）」、「理想的な製品（の供給）」、「最高品質の製品（の供給）」。</a:t>
            </a:r>
            <a:endParaRPr kumimoji="1" lang="en-US" altLang="ja-JP" sz="1200" b="0" i="0" u="none" strike="noStrike" kern="1200" cap="none" spc="0" normalizeH="0" baseline="0" noProof="0" dirty="0" smtClean="0">
              <a:ln>
                <a:noFill/>
              </a:ln>
              <a:solidFill>
                <a:srgbClr val="000000"/>
              </a:solidFill>
              <a:effectLst/>
              <a:uLnTx/>
              <a:uFillTx/>
              <a:latin typeface="Arial" pitchFamily="-107" charset="0"/>
              <a:ea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b="0" i="0" u="none" strike="noStrike" kern="1200" cap="none" spc="0" normalizeH="0" baseline="0" noProof="0" dirty="0" smtClean="0">
                <a:ln>
                  <a:noFill/>
                </a:ln>
                <a:solidFill>
                  <a:srgbClr val="000000"/>
                </a:solidFill>
                <a:effectLst/>
                <a:uLnTx/>
                <a:uFillTx/>
                <a:latin typeface="Arial" pitchFamily="-107" charset="0"/>
                <a:ea typeface="ヒラギノ角ゴ Pro W3" pitchFamily="-107" charset="-128"/>
              </a:rPr>
              <a:t>He</a:t>
            </a:r>
            <a:r>
              <a:rPr kumimoji="1" lang="ja-JP" altLang="en-US" sz="1200" b="0" i="0" u="none" strike="noStrike" kern="1200" cap="none" spc="0" normalizeH="0" baseline="0" noProof="0" dirty="0" smtClean="0">
                <a:ln>
                  <a:noFill/>
                </a:ln>
                <a:solidFill>
                  <a:srgbClr val="000000"/>
                </a:solidFill>
                <a:effectLst/>
                <a:uLnTx/>
                <a:uFillTx/>
                <a:latin typeface="Arial" pitchFamily="-107" charset="0"/>
                <a:ea typeface="ヒラギノ角ゴ Pro W3" pitchFamily="-107" charset="-128"/>
              </a:rPr>
              <a:t> </a:t>
            </a:r>
            <a:r>
              <a:rPr kumimoji="1" lang="en-US" altLang="ja-JP" sz="1200" b="0" i="0" u="none" strike="noStrike" kern="1200" cap="none" spc="0" normalizeH="0" baseline="0" noProof="0" dirty="0" smtClean="0">
                <a:ln>
                  <a:noFill/>
                </a:ln>
                <a:solidFill>
                  <a:srgbClr val="000000"/>
                </a:solidFill>
                <a:effectLst/>
                <a:uLnTx/>
                <a:uFillTx/>
                <a:latin typeface="Arial" pitchFamily="-107" charset="0"/>
                <a:ea typeface="ヒラギノ角ゴ Pro W3" pitchFamily="-107" charset="-128"/>
              </a:rPr>
              <a:t>profits</a:t>
            </a:r>
            <a:r>
              <a:rPr kumimoji="1" lang="ja-JP" altLang="en-US" sz="1200" b="0" i="0" u="none" strike="noStrike" kern="1200" cap="none" spc="0" normalizeH="0" baseline="0" noProof="0" dirty="0" smtClean="0">
                <a:ln>
                  <a:noFill/>
                </a:ln>
                <a:solidFill>
                  <a:srgbClr val="000000"/>
                </a:solidFill>
                <a:effectLst/>
                <a:uLnTx/>
                <a:uFillTx/>
                <a:latin typeface="Arial" pitchFamily="-107" charset="0"/>
                <a:ea typeface="ヒラギノ角ゴ Pro W3" pitchFamily="-107" charset="-128"/>
              </a:rPr>
              <a:t> </a:t>
            </a:r>
            <a:r>
              <a:rPr kumimoji="1" lang="en-US" altLang="ja-JP" sz="1200" b="0" i="0" u="none" strike="noStrike" kern="1200" cap="none" spc="0" normalizeH="0" baseline="0" noProof="0" dirty="0" smtClean="0">
                <a:ln>
                  <a:noFill/>
                </a:ln>
                <a:solidFill>
                  <a:srgbClr val="000000"/>
                </a:solidFill>
                <a:effectLst/>
                <a:uLnTx/>
                <a:uFillTx/>
                <a:latin typeface="Arial" pitchFamily="-107" charset="0"/>
                <a:ea typeface="ヒラギノ角ゴ Pro W3" pitchFamily="-107" charset="-128"/>
              </a:rPr>
              <a:t>most who serves best. </a:t>
            </a:r>
            <a:r>
              <a:rPr kumimoji="1" lang="ja-JP" altLang="en-US" sz="1200" b="0" i="0" u="none" strike="noStrike" kern="1200" cap="none" spc="0" normalizeH="0" baseline="0" noProof="0" dirty="0" smtClean="0">
                <a:ln>
                  <a:noFill/>
                </a:ln>
                <a:solidFill>
                  <a:srgbClr val="000000"/>
                </a:solidFill>
                <a:effectLst/>
                <a:uLnTx/>
                <a:uFillTx/>
                <a:latin typeface="Arial" pitchFamily="-107" charset="0"/>
                <a:ea typeface="ヒラギノ角ゴ Pro W3" pitchFamily="-107" charset="-128"/>
              </a:rPr>
              <a:t>「最も良く奉仕する者、最も多く報いられる（われる）」。私見、 「最も良いサービスを提供する人が、最も利益を上げられる」、「最も良い製品を供給する人が、最も利益を上げられる」</a:t>
            </a:r>
            <a:endParaRPr kumimoji="1" lang="en-US" altLang="ja-JP" sz="1200" b="0" i="0" u="none" strike="noStrike" kern="1200" cap="none" spc="0" normalizeH="0" baseline="0" noProof="0" dirty="0" smtClean="0">
              <a:ln>
                <a:noFill/>
              </a:ln>
              <a:solidFill>
                <a:srgbClr val="000000"/>
              </a:solidFill>
              <a:effectLst/>
              <a:uLnTx/>
              <a:uFillTx/>
              <a:latin typeface="Arial" pitchFamily="-107" charset="0"/>
              <a:ea typeface="ヒラギノ角ゴ Pro W3" pitchFamily="-107" charset="-128"/>
            </a:endParaRPr>
          </a:p>
        </p:txBody>
      </p:sp>
      <p:sp>
        <p:nvSpPr>
          <p:cNvPr id="4" name="スライド番号プレースホルダー 3"/>
          <p:cNvSpPr>
            <a:spLocks noGrp="1"/>
          </p:cNvSpPr>
          <p:nvPr>
            <p:ph type="sldNum" sz="quarter" idx="10"/>
          </p:nvPr>
        </p:nvSpPr>
        <p:spPr/>
        <p:txBody>
          <a:bodyPr/>
          <a:lstStyle/>
          <a:p>
            <a:fld id="{44C3E8BB-690C-4E58-A815-FEFB01D086E2}" type="slidenum">
              <a:rPr lang="en-US" altLang="ja-JP" smtClean="0"/>
              <a:pPr/>
              <a:t>6</a:t>
            </a:fld>
            <a:endParaRPr lang="en-US" altLang="ja-JP"/>
          </a:p>
        </p:txBody>
      </p:sp>
    </p:spTree>
    <p:extLst>
      <p:ext uri="{BB962C8B-B14F-4D97-AF65-F5344CB8AC3E}">
        <p14:creationId xmlns:p14="http://schemas.microsoft.com/office/powerpoint/2010/main" val="808839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会員数：</a:t>
            </a:r>
            <a:r>
              <a:rPr kumimoji="1" lang="en-US" altLang="ja-JP" dirty="0" smtClean="0"/>
              <a:t>120</a:t>
            </a:r>
            <a:r>
              <a:rPr kumimoji="1" lang="ja-JP" altLang="en-US" dirty="0" smtClean="0"/>
              <a:t>万人</a:t>
            </a:r>
            <a:endParaRPr kumimoji="1" lang="en-US" altLang="ja-JP" dirty="0" smtClean="0"/>
          </a:p>
          <a:p>
            <a:r>
              <a:rPr kumimoji="1" lang="ja-JP" altLang="en-US" dirty="0" smtClean="0"/>
              <a:t>地区の数：</a:t>
            </a:r>
            <a:r>
              <a:rPr kumimoji="1" lang="en-US" altLang="ja-JP" dirty="0" smtClean="0"/>
              <a:t>537</a:t>
            </a:r>
            <a:r>
              <a:rPr kumimoji="1" lang="ja-JP" altLang="en-US" dirty="0" smtClean="0"/>
              <a:t>（平均　</a:t>
            </a:r>
            <a:r>
              <a:rPr kumimoji="1" lang="en-US" altLang="ja-JP" dirty="0" smtClean="0"/>
              <a:t>2200</a:t>
            </a:r>
            <a:r>
              <a:rPr kumimoji="1" lang="ja-JP" altLang="en-US" dirty="0" smtClean="0"/>
              <a:t>人</a:t>
            </a:r>
            <a:r>
              <a:rPr kumimoji="1" lang="en-US" altLang="ja-JP" dirty="0" smtClean="0"/>
              <a:t>/</a:t>
            </a:r>
            <a:r>
              <a:rPr kumimoji="1" lang="ja-JP" altLang="en-US" dirty="0" smtClean="0"/>
              <a:t>地区）</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ロータリークラブの数：</a:t>
            </a:r>
            <a:r>
              <a:rPr kumimoji="1" lang="en-US" altLang="ja-JP" dirty="0" smtClean="0"/>
              <a:t>34,823</a:t>
            </a:r>
            <a:r>
              <a:rPr kumimoji="1" lang="ja-JP" altLang="en-US" dirty="0" smtClean="0"/>
              <a:t>（平均　</a:t>
            </a:r>
            <a:r>
              <a:rPr kumimoji="1" lang="en-US" altLang="ja-JP" dirty="0" smtClean="0"/>
              <a:t>35</a:t>
            </a:r>
            <a:r>
              <a:rPr kumimoji="1" lang="ja-JP" altLang="en-US" dirty="0" smtClean="0"/>
              <a:t>人</a:t>
            </a:r>
            <a:r>
              <a:rPr kumimoji="1" lang="en-US" altLang="ja-JP" dirty="0" smtClean="0"/>
              <a:t>/</a:t>
            </a:r>
            <a:r>
              <a:rPr kumimoji="1" lang="ja-JP" altLang="en-US" dirty="0" smtClean="0"/>
              <a:t>クラブ）</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44C3E8BB-690C-4E58-A815-FEFB01D086E2}" type="slidenum">
              <a:rPr lang="en-US" altLang="ja-JP" smtClean="0"/>
              <a:pPr/>
              <a:t>8</a:t>
            </a:fld>
            <a:endParaRPr lang="en-US" altLang="ja-JP"/>
          </a:p>
        </p:txBody>
      </p:sp>
    </p:spTree>
    <p:extLst>
      <p:ext uri="{BB962C8B-B14F-4D97-AF65-F5344CB8AC3E}">
        <p14:creationId xmlns:p14="http://schemas.microsoft.com/office/powerpoint/2010/main" val="15878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北米とカリブ海諸島：</a:t>
            </a:r>
            <a:r>
              <a:rPr kumimoji="1" lang="en-US" altLang="ja-JP" dirty="0" smtClean="0"/>
              <a:t>363,000</a:t>
            </a:r>
            <a:r>
              <a:rPr kumimoji="1" lang="ja-JP" altLang="en-US" dirty="0" smtClean="0"/>
              <a:t>人</a:t>
            </a:r>
            <a:endParaRPr kumimoji="1" lang="en-US" altLang="ja-JP" dirty="0" smtClean="0"/>
          </a:p>
          <a:p>
            <a:r>
              <a:rPr kumimoji="1" lang="ja-JP" altLang="en-US" dirty="0" smtClean="0"/>
              <a:t>ヨーロッパ：</a:t>
            </a:r>
            <a:r>
              <a:rPr kumimoji="1" lang="en-US" altLang="ja-JP" dirty="0" smtClean="0"/>
              <a:t>314,000</a:t>
            </a:r>
            <a:r>
              <a:rPr kumimoji="1" lang="ja-JP" altLang="en-US" dirty="0" smtClean="0"/>
              <a:t>人</a:t>
            </a:r>
            <a:endParaRPr kumimoji="1" lang="en-US" altLang="ja-JP" dirty="0" smtClean="0"/>
          </a:p>
          <a:p>
            <a:r>
              <a:rPr kumimoji="1" lang="ja-JP" altLang="en-US" dirty="0" smtClean="0"/>
              <a:t>アジア（＝北アジア</a:t>
            </a:r>
            <a:r>
              <a:rPr kumimoji="1" lang="en-US" altLang="ja-JP" dirty="0" smtClean="0"/>
              <a:t>+</a:t>
            </a:r>
            <a:r>
              <a:rPr kumimoji="1" lang="ja-JP" altLang="en-US" dirty="0" smtClean="0"/>
              <a:t>南アジアと東南アジア）：</a:t>
            </a:r>
            <a:r>
              <a:rPr kumimoji="1" lang="en-US" altLang="ja-JP" dirty="0" smtClean="0"/>
              <a:t>333,000</a:t>
            </a:r>
            <a:r>
              <a:rPr kumimoji="1" lang="ja-JP" altLang="en-US" dirty="0" smtClean="0"/>
              <a:t>人</a:t>
            </a:r>
            <a:endParaRPr kumimoji="1" lang="en-US" altLang="ja-JP" dirty="0" smtClean="0"/>
          </a:p>
          <a:p>
            <a:r>
              <a:rPr kumimoji="1" lang="ja-JP" altLang="en-US" dirty="0" smtClean="0"/>
              <a:t>その他：</a:t>
            </a:r>
            <a:r>
              <a:rPr kumimoji="1" lang="en-US" altLang="ja-JP" dirty="0" smtClean="0"/>
              <a:t>196,000</a:t>
            </a:r>
            <a:r>
              <a:rPr kumimoji="1" lang="ja-JP" altLang="en-US" dirty="0" smtClean="0"/>
              <a:t>人</a:t>
            </a:r>
            <a:endParaRPr kumimoji="1" lang="en-US" altLang="ja-JP" dirty="0" smtClean="0"/>
          </a:p>
          <a:p>
            <a:r>
              <a:rPr kumimoji="1" lang="ja-JP" altLang="en-US" dirty="0" smtClean="0"/>
              <a:t>合計：</a:t>
            </a:r>
            <a:r>
              <a:rPr kumimoji="1" lang="en-US" altLang="ja-JP" dirty="0" smtClean="0"/>
              <a:t>1,207,000</a:t>
            </a:r>
            <a:r>
              <a:rPr kumimoji="1" lang="ja-JP" altLang="en-US" dirty="0" smtClean="0"/>
              <a:t>人</a:t>
            </a:r>
            <a:endParaRPr kumimoji="1" lang="ja-JP" altLang="en-US" dirty="0"/>
          </a:p>
        </p:txBody>
      </p:sp>
      <p:sp>
        <p:nvSpPr>
          <p:cNvPr id="4" name="スライド番号プレースホルダー 3"/>
          <p:cNvSpPr>
            <a:spLocks noGrp="1"/>
          </p:cNvSpPr>
          <p:nvPr>
            <p:ph type="sldNum" sz="quarter" idx="10"/>
          </p:nvPr>
        </p:nvSpPr>
        <p:spPr/>
        <p:txBody>
          <a:bodyPr/>
          <a:lstStyle/>
          <a:p>
            <a:fld id="{44C3E8BB-690C-4E58-A815-FEFB01D086E2}" type="slidenum">
              <a:rPr lang="en-US" altLang="ja-JP" smtClean="0"/>
              <a:pPr/>
              <a:t>9</a:t>
            </a:fld>
            <a:endParaRPr lang="en-US" altLang="ja-JP"/>
          </a:p>
        </p:txBody>
      </p:sp>
    </p:spTree>
    <p:extLst>
      <p:ext uri="{BB962C8B-B14F-4D97-AF65-F5344CB8AC3E}">
        <p14:creationId xmlns:p14="http://schemas.microsoft.com/office/powerpoint/2010/main" val="1278327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1</a:t>
            </a:r>
            <a:r>
              <a:rPr kumimoji="1" lang="ja-JP" altLang="en-US" dirty="0" smtClean="0"/>
              <a:t>位　アメリカ：</a:t>
            </a:r>
            <a:r>
              <a:rPr kumimoji="1" lang="en-US" altLang="ja-JP" dirty="0" smtClean="0"/>
              <a:t>174</a:t>
            </a:r>
            <a:r>
              <a:rPr kumimoji="1" lang="ja-JP" altLang="en-US" dirty="0" smtClean="0"/>
              <a:t>百万ドル、断トツ</a:t>
            </a:r>
            <a:endParaRPr kumimoji="1" lang="en-US" altLang="ja-JP" dirty="0" smtClean="0"/>
          </a:p>
          <a:p>
            <a:r>
              <a:rPr kumimoji="1" lang="en-US" altLang="ja-JP" dirty="0" smtClean="0"/>
              <a:t>2</a:t>
            </a:r>
            <a:r>
              <a:rPr kumimoji="1" lang="ja-JP" altLang="en-US" dirty="0" smtClean="0"/>
              <a:t>位　日本：</a:t>
            </a:r>
            <a:r>
              <a:rPr kumimoji="1" lang="en-US" altLang="ja-JP" dirty="0" smtClean="0"/>
              <a:t>15</a:t>
            </a:r>
          </a:p>
          <a:p>
            <a:r>
              <a:rPr kumimoji="1" lang="en-US" altLang="ja-JP" dirty="0" smtClean="0"/>
              <a:t>3</a:t>
            </a:r>
            <a:r>
              <a:rPr kumimoji="1" lang="ja-JP" altLang="en-US" dirty="0" smtClean="0"/>
              <a:t>位　インド：</a:t>
            </a:r>
            <a:r>
              <a:rPr kumimoji="1" lang="en-US" altLang="ja-JP" dirty="0" smtClean="0"/>
              <a:t>12.5</a:t>
            </a:r>
          </a:p>
          <a:p>
            <a:r>
              <a:rPr kumimoji="1" lang="en-US" altLang="ja-JP" dirty="0" smtClean="0"/>
              <a:t>4</a:t>
            </a:r>
            <a:r>
              <a:rPr kumimoji="1" lang="ja-JP" altLang="en-US" dirty="0" smtClean="0"/>
              <a:t>位　韓国：</a:t>
            </a:r>
            <a:r>
              <a:rPr kumimoji="1" lang="en-US" altLang="ja-JP" dirty="0" smtClean="0"/>
              <a:t>12</a:t>
            </a:r>
          </a:p>
          <a:p>
            <a:r>
              <a:rPr kumimoji="1" lang="en-US" altLang="ja-JP" dirty="0" smtClean="0"/>
              <a:t>5</a:t>
            </a:r>
            <a:r>
              <a:rPr kumimoji="1" lang="ja-JP" altLang="en-US" dirty="0" smtClean="0"/>
              <a:t>位　台湾：</a:t>
            </a:r>
            <a:r>
              <a:rPr kumimoji="1" lang="en-US" altLang="ja-JP" dirty="0" smtClean="0"/>
              <a:t>9</a:t>
            </a:r>
          </a:p>
          <a:p>
            <a:endParaRPr kumimoji="1" lang="en-US" altLang="ja-JP" dirty="0" smtClean="0"/>
          </a:p>
          <a:p>
            <a:r>
              <a:rPr kumimoji="1" lang="ja-JP" altLang="en-US" dirty="0" smtClean="0"/>
              <a:t>ヨーロッパはイタリア、ドイツのみ。イギリス、フランスは</a:t>
            </a:r>
            <a:r>
              <a:rPr kumimoji="1" lang="en-US" altLang="ja-JP" dirty="0" smtClean="0"/>
              <a:t>11</a:t>
            </a:r>
            <a:r>
              <a:rPr kumimoji="1" lang="ja-JP" altLang="en-US" dirty="0" smtClean="0"/>
              <a:t>位以下</a:t>
            </a:r>
            <a:endParaRPr kumimoji="1" lang="en-US" altLang="ja-JP" dirty="0" smtClean="0"/>
          </a:p>
          <a:p>
            <a:r>
              <a:rPr kumimoji="1" lang="ja-JP" altLang="en-US" dirty="0" smtClean="0"/>
              <a:t>ヨーロッパには寄付の文化はないのか？</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44C3E8BB-690C-4E58-A815-FEFB01D086E2}" type="slidenum">
              <a:rPr lang="en-US" altLang="ja-JP" smtClean="0"/>
              <a:pPr/>
              <a:t>10</a:t>
            </a:fld>
            <a:endParaRPr lang="en-US" altLang="ja-JP"/>
          </a:p>
        </p:txBody>
      </p:sp>
    </p:spTree>
    <p:extLst>
      <p:ext uri="{BB962C8B-B14F-4D97-AF65-F5344CB8AC3E}">
        <p14:creationId xmlns:p14="http://schemas.microsoft.com/office/powerpoint/2010/main" val="791226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年次寄付は着実に増加：因みに</a:t>
            </a:r>
            <a:r>
              <a:rPr kumimoji="1" lang="en-US" altLang="ja-JP" dirty="0" smtClean="0"/>
              <a:t>2014-15</a:t>
            </a:r>
            <a:r>
              <a:rPr kumimoji="1" lang="ja-JP" altLang="en-US" dirty="0" smtClean="0"/>
              <a:t>年度の年次基金寄付は</a:t>
            </a:r>
            <a:r>
              <a:rPr kumimoji="1" lang="en-US" altLang="ja-JP" dirty="0" smtClean="0"/>
              <a:t>1</a:t>
            </a:r>
            <a:r>
              <a:rPr kumimoji="1" lang="ja-JP" altLang="en-US" dirty="0" smtClean="0"/>
              <a:t>億</a:t>
            </a:r>
            <a:r>
              <a:rPr kumimoji="1" lang="en-US" altLang="ja-JP" dirty="0" smtClean="0"/>
              <a:t>2300</a:t>
            </a:r>
            <a:r>
              <a:rPr kumimoji="1" lang="ja-JP" altLang="en-US" dirty="0" smtClean="0"/>
              <a:t>万ドルの見込み。</a:t>
            </a:r>
            <a:endParaRPr kumimoji="1" lang="en-US" altLang="ja-JP" dirty="0" smtClean="0"/>
          </a:p>
          <a:p>
            <a:r>
              <a:rPr kumimoji="1" lang="ja-JP" altLang="en-US" dirty="0" smtClean="0"/>
              <a:t>恒久基金：年間収入</a:t>
            </a:r>
            <a:r>
              <a:rPr kumimoji="1" lang="en-US" altLang="ja-JP" dirty="0" smtClean="0"/>
              <a:t>11</a:t>
            </a:r>
            <a:r>
              <a:rPr kumimoji="1" lang="ja-JP" altLang="en-US" dirty="0" smtClean="0"/>
              <a:t>～</a:t>
            </a:r>
            <a:r>
              <a:rPr kumimoji="1" lang="en-US" altLang="ja-JP" dirty="0" smtClean="0"/>
              <a:t>24</a:t>
            </a:r>
            <a:r>
              <a:rPr kumimoji="1" lang="ja-JP" altLang="en-US" dirty="0" smtClean="0"/>
              <a:t>百万ドル、</a:t>
            </a:r>
            <a:r>
              <a:rPr kumimoji="1" lang="en-US" altLang="ja-JP" dirty="0" smtClean="0"/>
              <a:t>2014</a:t>
            </a:r>
            <a:r>
              <a:rPr kumimoji="1" lang="ja-JP" altLang="en-US" dirty="0" smtClean="0"/>
              <a:t>年</a:t>
            </a:r>
            <a:r>
              <a:rPr kumimoji="1" lang="en-US" altLang="ja-JP" dirty="0" smtClean="0"/>
              <a:t>6</a:t>
            </a:r>
            <a:r>
              <a:rPr kumimoji="1" lang="ja-JP" altLang="en-US" dirty="0" smtClean="0"/>
              <a:t>月末純資産（恒久基金の部）：</a:t>
            </a:r>
            <a:r>
              <a:rPr kumimoji="1" lang="en-US" altLang="ja-JP" dirty="0" smtClean="0"/>
              <a:t>352</a:t>
            </a:r>
            <a:r>
              <a:rPr kumimoji="1" lang="ja-JP" altLang="en-US" dirty="0" smtClean="0"/>
              <a:t>百万ドル</a:t>
            </a:r>
            <a:endParaRPr kumimoji="1" lang="en-US" altLang="ja-JP" dirty="0" smtClean="0"/>
          </a:p>
          <a:p>
            <a:r>
              <a:rPr kumimoji="1" lang="ja-JP" altLang="en-US" dirty="0" smtClean="0"/>
              <a:t>一人当たり年次基金寄付：上位</a:t>
            </a:r>
            <a:r>
              <a:rPr kumimoji="1" lang="en-US" altLang="ja-JP" dirty="0" smtClean="0"/>
              <a:t>5</a:t>
            </a:r>
            <a:r>
              <a:rPr kumimoji="1" lang="ja-JP" altLang="en-US" dirty="0" smtClean="0"/>
              <a:t>ヶ国（台湾、韓国、カナダ、日本、アメリカ）、やはりイギリス、フランスが少ない</a:t>
            </a:r>
            <a:endParaRPr kumimoji="1" lang="ja-JP" altLang="en-US" dirty="0"/>
          </a:p>
        </p:txBody>
      </p:sp>
      <p:sp>
        <p:nvSpPr>
          <p:cNvPr id="4" name="スライド番号プレースホルダー 3"/>
          <p:cNvSpPr>
            <a:spLocks noGrp="1"/>
          </p:cNvSpPr>
          <p:nvPr>
            <p:ph type="sldNum" sz="quarter" idx="10"/>
          </p:nvPr>
        </p:nvSpPr>
        <p:spPr/>
        <p:txBody>
          <a:bodyPr/>
          <a:lstStyle/>
          <a:p>
            <a:fld id="{44C3E8BB-690C-4E58-A815-FEFB01D086E2}" type="slidenum">
              <a:rPr lang="en-US" altLang="ja-JP" smtClean="0"/>
              <a:pPr/>
              <a:t>11</a:t>
            </a:fld>
            <a:endParaRPr lang="en-US" altLang="ja-JP"/>
          </a:p>
        </p:txBody>
      </p:sp>
    </p:spTree>
    <p:extLst>
      <p:ext uri="{BB962C8B-B14F-4D97-AF65-F5344CB8AC3E}">
        <p14:creationId xmlns:p14="http://schemas.microsoft.com/office/powerpoint/2010/main" val="672187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サハラ以南のアフリカ：　</a:t>
            </a:r>
            <a:r>
              <a:rPr kumimoji="1" lang="en-US" altLang="ja-JP" dirty="0" smtClean="0"/>
              <a:t>103</a:t>
            </a:r>
            <a:r>
              <a:rPr kumimoji="1" lang="ja-JP" altLang="en-US" dirty="0" smtClean="0"/>
              <a:t>百万ドル</a:t>
            </a:r>
            <a:endParaRPr kumimoji="1" lang="en-US" altLang="ja-JP" dirty="0" smtClean="0"/>
          </a:p>
          <a:p>
            <a:r>
              <a:rPr kumimoji="1" lang="ja-JP" altLang="en-US" dirty="0" smtClean="0"/>
              <a:t>南アジア：　　　　　　　　　</a:t>
            </a:r>
            <a:r>
              <a:rPr kumimoji="1" lang="en-US" altLang="ja-JP" dirty="0" smtClean="0"/>
              <a:t>55</a:t>
            </a:r>
            <a:r>
              <a:rPr kumimoji="1" lang="ja-JP" altLang="en-US" dirty="0" smtClean="0"/>
              <a:t>百万ドル</a:t>
            </a:r>
            <a:endParaRPr kumimoji="1" lang="en-US" altLang="ja-JP" dirty="0" smtClean="0"/>
          </a:p>
          <a:p>
            <a:r>
              <a:rPr kumimoji="1" lang="ja-JP" altLang="en-US" dirty="0" smtClean="0"/>
              <a:t>東アジアと太平洋地域：</a:t>
            </a:r>
            <a:r>
              <a:rPr kumimoji="1" lang="en-US" altLang="ja-JP" dirty="0" smtClean="0"/>
              <a:t>24</a:t>
            </a:r>
            <a:r>
              <a:rPr kumimoji="1" lang="ja-JP" altLang="en-US" dirty="0" smtClean="0"/>
              <a:t>百万ドル</a:t>
            </a:r>
            <a:endParaRPr kumimoji="1" lang="en-US" altLang="ja-JP" dirty="0" smtClean="0"/>
          </a:p>
          <a:p>
            <a:r>
              <a:rPr kumimoji="1" lang="ja-JP" altLang="en-US" dirty="0" smtClean="0"/>
              <a:t>合計：　　　　　　　　　　</a:t>
            </a:r>
            <a:r>
              <a:rPr kumimoji="1" lang="en-US" altLang="ja-JP" dirty="0" smtClean="0"/>
              <a:t>231</a:t>
            </a:r>
            <a:r>
              <a:rPr kumimoji="1" lang="ja-JP" altLang="en-US" dirty="0" smtClean="0"/>
              <a:t>百万ドル（ポリオ、平和フェロー、</a:t>
            </a:r>
            <a:r>
              <a:rPr kumimoji="1" lang="en-US" altLang="ja-JP" dirty="0" smtClean="0"/>
              <a:t>DG</a:t>
            </a:r>
            <a:r>
              <a:rPr kumimoji="1" lang="ja-JP" altLang="en-US" dirty="0" err="1" smtClean="0"/>
              <a:t>、</a:t>
            </a:r>
            <a:r>
              <a:rPr kumimoji="1" lang="en-US" altLang="ja-JP" dirty="0" smtClean="0"/>
              <a:t>GG</a:t>
            </a:r>
            <a:r>
              <a:rPr kumimoji="1" lang="ja-JP" altLang="en-US" dirty="0" smtClean="0"/>
              <a:t>も全て含むものと解される）</a:t>
            </a:r>
            <a:endParaRPr kumimoji="1" lang="en-US" altLang="ja-JP" dirty="0" smtClean="0"/>
          </a:p>
          <a:p>
            <a:endParaRPr kumimoji="1" lang="en-US" altLang="ja-JP" dirty="0" smtClean="0"/>
          </a:p>
          <a:p>
            <a:r>
              <a:rPr kumimoji="1" lang="ja-JP" altLang="en-US" dirty="0" smtClean="0"/>
              <a:t>意外に見える</a:t>
            </a:r>
            <a:endParaRPr kumimoji="1" lang="en-US" altLang="ja-JP" dirty="0" smtClean="0"/>
          </a:p>
          <a:p>
            <a:r>
              <a:rPr kumimoji="1" lang="ja-JP" altLang="en-US" dirty="0" smtClean="0"/>
              <a:t>北米：</a:t>
            </a:r>
            <a:r>
              <a:rPr kumimoji="1" lang="en-US" altLang="ja-JP" dirty="0" smtClean="0"/>
              <a:t>19</a:t>
            </a:r>
            <a:r>
              <a:rPr kumimoji="1" lang="ja-JP" altLang="en-US" dirty="0" smtClean="0"/>
              <a:t>百万ドル、ヨーロッパ：</a:t>
            </a:r>
            <a:r>
              <a:rPr kumimoji="1" lang="en-US" altLang="ja-JP" dirty="0" smtClean="0"/>
              <a:t>8.5</a:t>
            </a:r>
            <a:r>
              <a:rPr kumimoji="1" lang="ja-JP" altLang="en-US" dirty="0" smtClean="0"/>
              <a:t>百万ドル。これは奨学生ではないか？</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44C3E8BB-690C-4E58-A815-FEFB01D086E2}" type="slidenum">
              <a:rPr lang="en-US" altLang="ja-JP" smtClean="0"/>
              <a:pPr/>
              <a:t>12</a:t>
            </a:fld>
            <a:endParaRPr lang="en-US" altLang="ja-JP"/>
          </a:p>
        </p:txBody>
      </p:sp>
    </p:spTree>
    <p:extLst>
      <p:ext uri="{BB962C8B-B14F-4D97-AF65-F5344CB8AC3E}">
        <p14:creationId xmlns:p14="http://schemas.microsoft.com/office/powerpoint/2010/main" val="1064719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0" lang="en-US">
              <a:solidFill>
                <a:srgbClr val="FFFFFF"/>
              </a:solidFill>
              <a:ea typeface="ヒラギノ角ゴ Pro W3" charset="0"/>
              <a:cs typeface="ヒラギノ角ゴ Pro W3" charset="0"/>
            </a:endParaRPr>
          </a:p>
        </p:txBody>
      </p:sp>
      <p:sp>
        <p:nvSpPr>
          <p:cNvPr id="5" name="Rectangle 5"/>
          <p:cNvSpPr>
            <a:spLocks noChangeArrowheads="1"/>
          </p:cNvSpPr>
          <p:nvPr/>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a:defRPr/>
            </a:pPr>
            <a:endParaRPr kumimoji="0" lang="ja-JP" altLang="ja-JP" smtClean="0">
              <a:solidFill>
                <a:srgbClr val="FFFFFF"/>
              </a:solidFill>
              <a:latin typeface="Calibri" panose="020F0502020204030204" pitchFamily="34" charset="0"/>
              <a:cs typeface="+mn-cs"/>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0" lang="en-US">
              <a:solidFill>
                <a:srgbClr val="FFFFFF"/>
              </a:solidFill>
              <a:ea typeface="ヒラギノ角ゴ Pro W3" charset="0"/>
              <a:cs typeface="ヒラギノ角ゴ Pro W3" charset="0"/>
            </a:endParaRPr>
          </a:p>
        </p:txBody>
      </p:sp>
      <p:sp>
        <p:nvSpPr>
          <p:cNvPr id="5" name="Rectangle 5"/>
          <p:cNvSpPr>
            <a:spLocks noChangeArrowheads="1"/>
          </p:cNvSpPr>
          <p:nvPr/>
        </p:nvSpPr>
        <p:spPr bwMode="auto">
          <a:xfrm>
            <a:off x="-76200" y="457200"/>
            <a:ext cx="9296400" cy="533400"/>
          </a:xfrm>
          <a:prstGeom prst="rect">
            <a:avLst/>
          </a:prstGeom>
          <a:solidFill>
            <a:srgbClr val="009999"/>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a:defRPr/>
            </a:pPr>
            <a:endParaRPr kumimoji="0" lang="ja-JP" altLang="ja-JP" smtClean="0">
              <a:solidFill>
                <a:srgbClr val="FFFFFF"/>
              </a:solidFill>
              <a:latin typeface="Calibri" panose="020F0502020204030204" pitchFamily="34" charset="0"/>
              <a:cs typeface="+mn-cs"/>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0" lang="en-US">
              <a:solidFill>
                <a:srgbClr val="FFFFFF"/>
              </a:solidFill>
              <a:ea typeface="ヒラギノ角ゴ Pro W3" charset="0"/>
              <a:cs typeface="ヒラギノ角ゴ Pro W3" charset="0"/>
            </a:endParaRPr>
          </a:p>
        </p:txBody>
      </p:sp>
      <p:sp>
        <p:nvSpPr>
          <p:cNvPr id="5" name="Rectangle 5"/>
          <p:cNvSpPr>
            <a:spLocks noChangeArrowheads="1"/>
          </p:cNvSpPr>
          <p:nvPr/>
        </p:nvSpPr>
        <p:spPr bwMode="auto">
          <a:xfrm>
            <a:off x="-76200" y="457200"/>
            <a:ext cx="9296400" cy="533400"/>
          </a:xfrm>
          <a:prstGeom prst="rect">
            <a:avLst/>
          </a:prstGeom>
          <a:solidFill>
            <a:srgbClr val="FF7600"/>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a:defRPr/>
            </a:pPr>
            <a:endParaRPr kumimoji="0" lang="ja-JP" altLang="ja-JP" smtClean="0">
              <a:solidFill>
                <a:srgbClr val="FFFFFF"/>
              </a:solidFill>
              <a:latin typeface="Calibri" panose="020F0502020204030204" pitchFamily="34" charset="0"/>
              <a:cs typeface="+mn-cs"/>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smtClean="0"/>
              <a:t>Click to edit Master title style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smtClean="0"/>
              <a:t>Click to edit Master title style</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3175" y="-531813"/>
            <a:ext cx="9140825" cy="6851651"/>
            <a:chOff x="0" y="4"/>
            <a:chExt cx="5758" cy="4316"/>
          </a:xfrm>
        </p:grpSpPr>
        <p:grpSp>
          <p:nvGrpSpPr>
            <p:cNvPr id="5"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gd name="T0" fmla="*/ 0 w 5184"/>
                  <a:gd name="T1" fmla="*/ 3159 h 3159"/>
                  <a:gd name="T2" fmla="*/ 6254 w 5184"/>
                  <a:gd name="T3" fmla="*/ 3159 h 3159"/>
                  <a:gd name="T4" fmla="*/ 6254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7" name="Freeform 5"/>
              <p:cNvSpPr>
                <a:spLocks/>
              </p:cNvSpPr>
              <p:nvPr/>
            </p:nvSpPr>
            <p:spPr bwMode="hidden">
              <a:xfrm>
                <a:off x="0" y="1161"/>
                <a:ext cx="558" cy="3159"/>
              </a:xfrm>
              <a:custGeom>
                <a:avLst/>
                <a:gdLst>
                  <a:gd name="T0" fmla="*/ 0 w 556"/>
                  <a:gd name="T1" fmla="*/ 0 h 3159"/>
                  <a:gd name="T2" fmla="*/ 0 w 556"/>
                  <a:gd name="T3" fmla="*/ 3159 h 3159"/>
                  <a:gd name="T4" fmla="*/ 678 w 556"/>
                  <a:gd name="T5" fmla="*/ 3159 h 3159"/>
                  <a:gd name="T6" fmla="*/ 678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6" name="Freeform 6"/>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eaLnBrk="1" fontAlgn="auto" hangingPunct="1">
                <a:spcBef>
                  <a:spcPts val="0"/>
                </a:spcBef>
                <a:spcAft>
                  <a:spcPts val="0"/>
                </a:spcAft>
                <a:defRPr/>
              </a:pPr>
              <a:endParaRPr lang="ja-JP" altLang="en-US">
                <a:latin typeface="+mn-lt"/>
                <a:ea typeface="+mn-ea"/>
              </a:endParaRPr>
            </a:p>
          </p:txBody>
        </p:sp>
        <p:sp>
          <p:nvSpPr>
            <p:cNvPr id="7" name="Freeform 7"/>
            <p:cNvSpPr>
              <a:spLocks/>
            </p:cNvSpPr>
            <p:nvPr/>
          </p:nvSpPr>
          <p:spPr bwMode="ltGray">
            <a:xfrm>
              <a:off x="767" y="1155"/>
              <a:ext cx="252" cy="12"/>
            </a:xfrm>
            <a:custGeom>
              <a:avLst/>
              <a:gdLst>
                <a:gd name="T0" fmla="*/ 312 w 251"/>
                <a:gd name="T1" fmla="*/ 0 h 12"/>
                <a:gd name="T2" fmla="*/ 0 w 251"/>
                <a:gd name="T3" fmla="*/ 0 h 12"/>
                <a:gd name="T4" fmla="*/ 0 w 251"/>
                <a:gd name="T5" fmla="*/ 12 h 12"/>
                <a:gd name="T6" fmla="*/ 312 w 251"/>
                <a:gd name="T7" fmla="*/ 12 h 12"/>
                <a:gd name="T8" fmla="*/ 312 w 251"/>
                <a:gd name="T9" fmla="*/ 0 h 12"/>
                <a:gd name="T10" fmla="*/ 312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8" name="Freeform 8"/>
            <p:cNvSpPr>
              <a:spLocks/>
            </p:cNvSpPr>
            <p:nvPr/>
          </p:nvSpPr>
          <p:spPr bwMode="ltGray">
            <a:xfrm>
              <a:off x="0" y="1155"/>
              <a:ext cx="351" cy="12"/>
            </a:xfrm>
            <a:custGeom>
              <a:avLst/>
              <a:gdLst>
                <a:gd name="T0" fmla="*/ 0 w 251"/>
                <a:gd name="T1" fmla="*/ 0 h 12"/>
                <a:gd name="T2" fmla="*/ 0 w 251"/>
                <a:gd name="T3" fmla="*/ 12 h 12"/>
                <a:gd name="T4" fmla="*/ 2147483646 w 251"/>
                <a:gd name="T5" fmla="*/ 12 h 12"/>
                <a:gd name="T6" fmla="*/ 2147483646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 name="Freeform 11"/>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2" name="Freeform 12"/>
              <p:cNvSpPr>
                <a:spLocks/>
              </p:cNvSpPr>
              <p:nvPr/>
            </p:nvSpPr>
            <p:spPr bwMode="ltGray">
              <a:xfrm>
                <a:off x="1019" y="1155"/>
                <a:ext cx="4739" cy="12"/>
              </a:xfrm>
              <a:custGeom>
                <a:avLst/>
                <a:gdLst>
                  <a:gd name="T0" fmla="*/ 5731 w 4724"/>
                  <a:gd name="T1" fmla="*/ 0 h 12"/>
                  <a:gd name="T2" fmla="*/ 0 w 4724"/>
                  <a:gd name="T3" fmla="*/ 0 h 12"/>
                  <a:gd name="T4" fmla="*/ 0 w 4724"/>
                  <a:gd name="T5" fmla="*/ 12 h 12"/>
                  <a:gd name="T6" fmla="*/ 5731 w 4724"/>
                  <a:gd name="T7" fmla="*/ 12 h 12"/>
                  <a:gd name="T8" fmla="*/ 5731 w 4724"/>
                  <a:gd name="T9" fmla="*/ 0 h 12"/>
                  <a:gd name="T10" fmla="*/ 5731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 name="Freeform 13"/>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 name="Freeform 14"/>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5" name="Freeform 15"/>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eaLnBrk="1" fontAlgn="auto" hangingPunct="1">
                  <a:spcBef>
                    <a:spcPts val="0"/>
                  </a:spcBef>
                  <a:spcAft>
                    <a:spcPts val="0"/>
                  </a:spcAft>
                  <a:defRPr/>
                </a:pPr>
                <a:endParaRPr lang="ja-JP" altLang="en-US">
                  <a:latin typeface="+mn-lt"/>
                  <a:ea typeface="+mn-ea"/>
                </a:endParaRPr>
              </a:p>
            </p:txBody>
          </p:sp>
        </p:grpSp>
      </p:grpSp>
      <p:pic>
        <p:nvPicPr>
          <p:cNvPr id="18" name="図 33" descr="RLI_Logo01.wm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flipV="1">
            <a:off x="3714750" y="214313"/>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96" name="Rectangle 16"/>
          <p:cNvSpPr>
            <a:spLocks noGrp="1" noChangeArrowheads="1"/>
          </p:cNvSpPr>
          <p:nvPr>
            <p:ph type="ctrTitle" sz="quarter"/>
          </p:nvPr>
        </p:nvSpPr>
        <p:spPr>
          <a:xfrm>
            <a:off x="1066800" y="1997075"/>
            <a:ext cx="7086600" cy="1431925"/>
          </a:xfrm>
          <a:prstGeom prst="rect">
            <a:avLst/>
          </a:prstGeom>
        </p:spPr>
        <p:txBody>
          <a:bodyPr anchor="b"/>
          <a:lstStyle>
            <a:lvl1pPr>
              <a:defRPr/>
            </a:lvl1pPr>
          </a:lstStyle>
          <a:p>
            <a:r>
              <a:rPr lang="ja-JP" altLang="en-US" dirty="0" smtClean="0"/>
              <a:t>マスタ タイトルの書式設定</a:t>
            </a:r>
            <a:endParaRPr lang="ja-JP" altLang="en-US" dirty="0"/>
          </a:p>
        </p:txBody>
      </p:sp>
      <p:sp>
        <p:nvSpPr>
          <p:cNvPr id="148497" name="Rectangle 17"/>
          <p:cNvSpPr>
            <a:spLocks noGrp="1" noChangeArrowheads="1"/>
          </p:cNvSpPr>
          <p:nvPr>
            <p:ph type="subTitle" sz="quarter" idx="1"/>
          </p:nvPr>
        </p:nvSpPr>
        <p:spPr>
          <a:xfrm>
            <a:off x="1066800" y="3886200"/>
            <a:ext cx="6400800" cy="1752600"/>
          </a:xfrm>
          <a:prstGeom prst="rect">
            <a:avLst/>
          </a:prstGeom>
        </p:spPr>
        <p:txBody>
          <a:bodyPr/>
          <a:lstStyle>
            <a:lvl1pPr marL="0" indent="0">
              <a:buFont typeface="Wingdings" pitchFamily="2" charset="2"/>
              <a:buNone/>
              <a:defRPr/>
            </a:lvl1pPr>
          </a:lstStyle>
          <a:p>
            <a:r>
              <a:rPr lang="ja-JP" altLang="en-US" smtClean="0"/>
              <a:t>マスタ サブタイトルの書式設定</a:t>
            </a:r>
            <a:endParaRPr lang="ja-JP" altLang="en-US"/>
          </a:p>
        </p:txBody>
      </p:sp>
      <p:sp>
        <p:nvSpPr>
          <p:cNvPr id="19" name="Rectangle 18"/>
          <p:cNvSpPr>
            <a:spLocks noGrp="1" noChangeArrowheads="1"/>
          </p:cNvSpPr>
          <p:nvPr>
            <p:ph type="dt" sz="quarter" idx="10"/>
          </p:nvPr>
        </p:nvSpPr>
        <p:spPr>
          <a:xfrm>
            <a:off x="1066800" y="6248400"/>
            <a:ext cx="1905000" cy="457200"/>
          </a:xfrm>
          <a:prstGeom prst="rect">
            <a:avLst/>
          </a:prstGeom>
        </p:spPr>
        <p:txBody>
          <a:bodyPr/>
          <a:lstStyle>
            <a:lvl1pPr>
              <a:defRPr/>
            </a:lvl1pPr>
          </a:lstStyle>
          <a:p>
            <a:pPr>
              <a:defRPr/>
            </a:pPr>
            <a:fld id="{999BA366-C773-4030-8C62-6EC6A2A3D7C0}" type="datetimeFigureOut">
              <a:rPr lang="ja-JP" altLang="en-US"/>
              <a:pPr>
                <a:defRPr/>
              </a:pPr>
              <a:t>2015/10/15</a:t>
            </a:fld>
            <a:endParaRPr lang="ja-JP" altLang="en-US"/>
          </a:p>
        </p:txBody>
      </p:sp>
      <p:sp>
        <p:nvSpPr>
          <p:cNvPr id="20" name="Rectangle 19"/>
          <p:cNvSpPr>
            <a:spLocks noGrp="1" noChangeArrowheads="1"/>
          </p:cNvSpPr>
          <p:nvPr>
            <p:ph type="ftr" sz="quarter" idx="11"/>
          </p:nvPr>
        </p:nvSpPr>
        <p:spPr>
          <a:xfrm>
            <a:off x="3352800" y="6248400"/>
            <a:ext cx="2895600" cy="457200"/>
          </a:xfrm>
          <a:prstGeom prst="rect">
            <a:avLst/>
          </a:prstGeom>
        </p:spPr>
        <p:txBody>
          <a:bodyPr/>
          <a:lstStyle>
            <a:lvl1pPr>
              <a:defRPr/>
            </a:lvl1pPr>
          </a:lstStyle>
          <a:p>
            <a:pPr>
              <a:defRPr/>
            </a:pPr>
            <a:endParaRPr lang="ja-JP" altLang="en-US"/>
          </a:p>
        </p:txBody>
      </p:sp>
      <p:sp>
        <p:nvSpPr>
          <p:cNvPr id="21" name="Rectangle 20"/>
          <p:cNvSpPr>
            <a:spLocks noGrp="1" noChangeArrowheads="1"/>
          </p:cNvSpPr>
          <p:nvPr>
            <p:ph type="sldNum" sz="quarter" idx="12"/>
          </p:nvPr>
        </p:nvSpPr>
        <p:spPr>
          <a:xfrm>
            <a:off x="6705600" y="6248400"/>
            <a:ext cx="1905000" cy="457200"/>
          </a:xfrm>
          <a:prstGeom prst="rect">
            <a:avLst/>
          </a:prstGeom>
        </p:spPr>
        <p:txBody>
          <a:bodyPr/>
          <a:lstStyle>
            <a:lvl1pPr>
              <a:defRPr/>
            </a:lvl1pPr>
          </a:lstStyle>
          <a:p>
            <a:fld id="{65CA9505-6AD4-46ED-94DD-4C45195DCC53}" type="slidenum">
              <a:rPr lang="ja-JP" altLang="en-US"/>
              <a:pPr/>
              <a:t>‹#›</a:t>
            </a:fld>
            <a:endParaRPr lang="ja-JP" altLang="en-US"/>
          </a:p>
        </p:txBody>
      </p:sp>
    </p:spTree>
    <p:extLst>
      <p:ext uri="{BB962C8B-B14F-4D97-AF65-F5344CB8AC3E}">
        <p14:creationId xmlns:p14="http://schemas.microsoft.com/office/powerpoint/2010/main" val="2104932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0" lang="en-US">
              <a:solidFill>
                <a:srgbClr val="FFFFFF"/>
              </a:solidFill>
              <a:ea typeface="ヒラギノ角ゴ Pro W3" charset="0"/>
              <a:cs typeface="ヒラギノ角ゴ Pro W3" charset="0"/>
            </a:endParaRPr>
          </a:p>
        </p:txBody>
      </p:sp>
      <p:sp>
        <p:nvSpPr>
          <p:cNvPr id="4" name="Rectangle 4"/>
          <p:cNvSpPr>
            <a:spLocks noChangeArrowheads="1"/>
          </p:cNvSpPr>
          <p:nvPr/>
        </p:nvSpPr>
        <p:spPr bwMode="auto">
          <a:xfrm>
            <a:off x="-152400" y="2667000"/>
            <a:ext cx="9525000" cy="1600200"/>
          </a:xfrm>
          <a:prstGeom prst="rect">
            <a:avLst/>
          </a:prstGeom>
          <a:solidFill>
            <a:schemeClr val="accent1"/>
          </a:solidFill>
          <a:ln>
            <a:noFill/>
          </a:ln>
          <a:effectLst>
            <a:outerShdw blurRad="88900" dist="61087" dir="5400000" rotWithShape="0">
              <a:srgbClr val="808080">
                <a:alpha val="45998"/>
              </a:srgbClr>
            </a:outerShdw>
          </a:effectLst>
          <a:extLst/>
        </p:spPr>
        <p:txBody>
          <a:bodyPr anchor="ct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a:defRPr/>
            </a:pPr>
            <a:endParaRPr kumimoji="0" lang="ja-JP" altLang="ja-JP" smtClean="0">
              <a:solidFill>
                <a:srgbClr val="FFFFFF"/>
              </a:solidFill>
              <a:latin typeface="Calibri" panose="020F0502020204030204" pitchFamily="34" charset="0"/>
              <a:cs typeface="+mn-cs"/>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0" lang="en-US">
              <a:solidFill>
                <a:srgbClr val="FFFFFF"/>
              </a:solidFill>
              <a:ea typeface="ヒラギノ角ゴ Pro W3" charset="0"/>
              <a:cs typeface="ヒラギノ角ゴ Pro W3" charset="0"/>
            </a:endParaRPr>
          </a:p>
        </p:txBody>
      </p:sp>
      <p:sp>
        <p:nvSpPr>
          <p:cNvPr id="4" name="Rectangle 4"/>
          <p:cNvSpPr>
            <a:spLocks noChangeArrowheads="1"/>
          </p:cNvSpPr>
          <p:nvPr/>
        </p:nvSpPr>
        <p:spPr bwMode="auto">
          <a:xfrm>
            <a:off x="-152400" y="2667000"/>
            <a:ext cx="9525000" cy="1600200"/>
          </a:xfrm>
          <a:prstGeom prst="rect">
            <a:avLst/>
          </a:prstGeom>
          <a:solidFill>
            <a:srgbClr val="005DAA"/>
          </a:solidFill>
          <a:ln>
            <a:noFill/>
          </a:ln>
          <a:effectLst>
            <a:outerShdw blurRad="88900" dist="61087" dir="5400000" rotWithShape="0">
              <a:srgbClr val="808080">
                <a:alpha val="45998"/>
              </a:srgbClr>
            </a:outerShdw>
          </a:effectLst>
          <a:extLst/>
        </p:spPr>
        <p:txBody>
          <a:bodyPr anchor="ct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a:defRPr/>
            </a:pPr>
            <a:endParaRPr kumimoji="0" lang="ja-JP" altLang="ja-JP" smtClean="0">
              <a:solidFill>
                <a:srgbClr val="FFFFFF"/>
              </a:solidFill>
              <a:latin typeface="Calibri" panose="020F0502020204030204" pitchFamily="34" charset="0"/>
              <a:cs typeface="+mn-cs"/>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0" lang="en-US">
              <a:solidFill>
                <a:srgbClr val="FFFFFF"/>
              </a:solidFill>
              <a:ea typeface="ヒラギノ角ゴ Pro W3" charset="0"/>
              <a:cs typeface="ヒラギノ角ゴ Pro W3" charset="0"/>
            </a:endParaRPr>
          </a:p>
        </p:txBody>
      </p:sp>
      <p:sp>
        <p:nvSpPr>
          <p:cNvPr id="4" name="Rectangle 4"/>
          <p:cNvSpPr>
            <a:spLocks noChangeArrowheads="1"/>
          </p:cNvSpPr>
          <p:nvPr/>
        </p:nvSpPr>
        <p:spPr bwMode="auto">
          <a:xfrm>
            <a:off x="-152400" y="2667000"/>
            <a:ext cx="9525000" cy="1600200"/>
          </a:xfrm>
          <a:prstGeom prst="rect">
            <a:avLst/>
          </a:prstGeom>
          <a:solidFill>
            <a:schemeClr val="tx2"/>
          </a:solidFill>
          <a:ln>
            <a:noFill/>
          </a:ln>
          <a:effectLst>
            <a:outerShdw blurRad="88900" dist="61087" dir="5400000" rotWithShape="0">
              <a:srgbClr val="808080">
                <a:alpha val="45998"/>
              </a:srgbClr>
            </a:outerShdw>
          </a:effectLst>
          <a:extLst/>
        </p:spPr>
        <p:txBody>
          <a:bodyPr anchor="ct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a:defRPr/>
            </a:pPr>
            <a:endParaRPr kumimoji="0" lang="ja-JP" altLang="ja-JP" smtClean="0">
              <a:solidFill>
                <a:srgbClr val="FFFFFF"/>
              </a:solidFill>
              <a:latin typeface="Calibri" panose="020F0502020204030204" pitchFamily="34" charset="0"/>
              <a:cs typeface="+mn-cs"/>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0" lang="en-US">
              <a:solidFill>
                <a:srgbClr val="FFFFFF"/>
              </a:solidFill>
              <a:ea typeface="ヒラギノ角ゴ Pro W3" charset="0"/>
              <a:cs typeface="ヒラギノ角ゴ Pro W3" charset="0"/>
            </a:endParaRPr>
          </a:p>
        </p:txBody>
      </p:sp>
      <p:sp>
        <p:nvSpPr>
          <p:cNvPr id="4" name="Rectangle 4"/>
          <p:cNvSpPr>
            <a:spLocks noChangeArrowheads="1"/>
          </p:cNvSpPr>
          <p:nvPr/>
        </p:nvSpPr>
        <p:spPr bwMode="auto">
          <a:xfrm>
            <a:off x="-152400" y="2667000"/>
            <a:ext cx="9525000" cy="1600200"/>
          </a:xfrm>
          <a:prstGeom prst="rect">
            <a:avLst/>
          </a:prstGeom>
          <a:solidFill>
            <a:srgbClr val="009999"/>
          </a:solidFill>
          <a:ln>
            <a:noFill/>
          </a:ln>
          <a:effectLst>
            <a:outerShdw blurRad="88900" dist="61087" dir="5400000" rotWithShape="0">
              <a:srgbClr val="808080">
                <a:alpha val="45998"/>
              </a:srgbClr>
            </a:outerShdw>
          </a:effectLst>
          <a:extLst/>
        </p:spPr>
        <p:txBody>
          <a:bodyPr anchor="ct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a:defRPr/>
            </a:pPr>
            <a:endParaRPr kumimoji="0" lang="ja-JP" altLang="ja-JP" smtClean="0">
              <a:solidFill>
                <a:srgbClr val="FFFFFF"/>
              </a:solidFill>
              <a:latin typeface="Calibri" panose="020F0502020204030204" pitchFamily="34" charset="0"/>
              <a:cs typeface="+mn-cs"/>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0" lang="en-US">
              <a:solidFill>
                <a:srgbClr val="FFFFFF"/>
              </a:solidFill>
              <a:ea typeface="ヒラギノ角ゴ Pro W3" charset="0"/>
              <a:cs typeface="ヒラギノ角ゴ Pro W3" charset="0"/>
            </a:endParaRPr>
          </a:p>
        </p:txBody>
      </p:sp>
      <p:sp>
        <p:nvSpPr>
          <p:cNvPr id="4" name="Rectangle 4"/>
          <p:cNvSpPr>
            <a:spLocks noChangeArrowheads="1"/>
          </p:cNvSpPr>
          <p:nvPr/>
        </p:nvSpPr>
        <p:spPr bwMode="auto">
          <a:xfrm>
            <a:off x="-152400" y="2667000"/>
            <a:ext cx="9525000" cy="1600200"/>
          </a:xfrm>
          <a:prstGeom prst="rect">
            <a:avLst/>
          </a:prstGeom>
          <a:solidFill>
            <a:srgbClr val="FF7600"/>
          </a:solidFill>
          <a:ln>
            <a:noFill/>
          </a:ln>
          <a:effectLst>
            <a:outerShdw blurRad="88900" dist="61087" dir="5400000" rotWithShape="0">
              <a:srgbClr val="808080">
                <a:alpha val="45998"/>
              </a:srgbClr>
            </a:outerShdw>
          </a:effectLst>
          <a:extLst/>
        </p:spPr>
        <p:txBody>
          <a:bodyPr anchor="ct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a:defRPr/>
            </a:pPr>
            <a:endParaRPr kumimoji="0" lang="ja-JP" altLang="ja-JP" smtClean="0">
              <a:solidFill>
                <a:srgbClr val="FFFFFF"/>
              </a:solidFill>
              <a:latin typeface="Calibri" panose="020F0502020204030204" pitchFamily="34" charset="0"/>
              <a:cs typeface="+mn-cs"/>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0" lang="en-US">
              <a:solidFill>
                <a:srgbClr val="FFFFFF"/>
              </a:solidFill>
              <a:ea typeface="ヒラギノ角ゴ Pro W3" charset="0"/>
              <a:cs typeface="ヒラギノ角ゴ Pro W3"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0" lang="en-US">
              <a:solidFill>
                <a:srgbClr val="FFFFFF"/>
              </a:solidFill>
              <a:ea typeface="ヒラギノ角ゴ Pro W3" charset="0"/>
              <a:cs typeface="ヒラギノ角ゴ Pro W3" charset="0"/>
            </a:endParaRPr>
          </a:p>
        </p:txBody>
      </p:sp>
      <p:sp>
        <p:nvSpPr>
          <p:cNvPr id="5" name="Rectangle 5"/>
          <p:cNvSpPr>
            <a:spLocks noChangeArrowheads="1"/>
          </p:cNvSpPr>
          <p:nvPr/>
        </p:nvSpPr>
        <p:spPr bwMode="auto">
          <a:xfrm>
            <a:off x="-76200" y="457200"/>
            <a:ext cx="9296400" cy="533400"/>
          </a:xfrm>
          <a:prstGeom prst="rect">
            <a:avLst/>
          </a:prstGeom>
          <a:solidFill>
            <a:srgbClr val="005DAA"/>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a:defRPr/>
            </a:pPr>
            <a:endParaRPr kumimoji="0" lang="ja-JP" altLang="ja-JP" smtClean="0">
              <a:solidFill>
                <a:srgbClr val="FFFFFF"/>
              </a:solidFill>
              <a:latin typeface="Calibri" panose="020F0502020204030204" pitchFamily="34" charset="0"/>
              <a:cs typeface="+mn-cs"/>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60516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a typeface="ＭＳ Ｐゴシック" charset="-128"/>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a typeface="ＭＳ Ｐゴシック" charset="-128"/>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a typeface="ＭＳ Ｐゴシック" charset="-128"/>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a typeface="ＭＳ Ｐゴシック" charset="-128"/>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a typeface="ＭＳ Ｐゴシック" charset="-128"/>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a typeface="ＭＳ Ｐゴシック" charset="-128"/>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a typeface="ＭＳ Ｐゴシック" charset="-128"/>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a typeface="ＭＳ Ｐゴシック" charset="-128"/>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a typeface="ＭＳ Ｐゴシック" charset="-128"/>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a typeface="ＭＳ Ｐゴシック" charset="-128"/>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a typeface="ＭＳ Ｐゴシック" charset="-128"/>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a typeface="ＭＳ Ｐゴシック" charset="-128"/>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a typeface="ＭＳ Ｐゴシック" charset="-128"/>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a typeface="ＭＳ Ｐゴシック" charset="-128"/>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a typeface="ＭＳ Ｐゴシック" charset="-128"/>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a typeface="ＭＳ Ｐゴシック" charset="-128"/>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a typeface="ＭＳ Ｐゴシック" charset="-128"/>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a typeface="ＭＳ Ｐゴシック" charset="-128"/>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a typeface="ＭＳ Ｐゴシック" charset="-128"/>
              </a:endParaRPr>
            </a:p>
          </p:txBody>
        </p:sp>
        <p:sp>
          <p:nvSpPr>
            <p:cNvPr id="12" name="Freeform 23"/>
            <p:cNvSpPr>
              <a:spLocks/>
            </p:cNvSpPr>
            <p:nvPr/>
          </p:nvSpPr>
          <p:spPr bwMode="hidden">
            <a:xfrm>
              <a:off x="5041" y="0"/>
              <a:ext cx="719" cy="845"/>
            </a:xfrm>
            <a:custGeom>
              <a:avLst/>
              <a:gdLst>
                <a:gd name="T0" fmla="*/ 857 w 717"/>
                <a:gd name="T1" fmla="*/ 845 h 845"/>
                <a:gd name="T2" fmla="*/ 857 w 717"/>
                <a:gd name="T3" fmla="*/ 821 h 845"/>
                <a:gd name="T4" fmla="*/ 714 w 717"/>
                <a:gd name="T5" fmla="*/ 605 h 845"/>
                <a:gd name="T6" fmla="*/ 476 w 717"/>
                <a:gd name="T7" fmla="*/ 396 h 845"/>
                <a:gd name="T8" fmla="*/ 291 w 717"/>
                <a:gd name="T9" fmla="*/ 192 h 845"/>
                <a:gd name="T10" fmla="*/ 17 w 717"/>
                <a:gd name="T11" fmla="*/ 0 h 845"/>
                <a:gd name="T12" fmla="*/ 0 w 717"/>
                <a:gd name="T13" fmla="*/ 0 h 845"/>
                <a:gd name="T14" fmla="*/ 279 w 717"/>
                <a:gd name="T15" fmla="*/ 198 h 845"/>
                <a:gd name="T16" fmla="*/ 470 w 717"/>
                <a:gd name="T17" fmla="*/ 408 h 845"/>
                <a:gd name="T18" fmla="*/ 708 w 717"/>
                <a:gd name="T19" fmla="*/ 623 h 845"/>
                <a:gd name="T20" fmla="*/ 857 w 717"/>
                <a:gd name="T21" fmla="*/ 845 h 845"/>
                <a:gd name="T22" fmla="*/ 85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 name="Freeform 24"/>
            <p:cNvSpPr>
              <a:spLocks/>
            </p:cNvSpPr>
            <p:nvPr/>
          </p:nvSpPr>
          <p:spPr bwMode="hidden">
            <a:xfrm>
              <a:off x="5352" y="0"/>
              <a:ext cx="408" cy="414"/>
            </a:xfrm>
            <a:custGeom>
              <a:avLst/>
              <a:gdLst>
                <a:gd name="T0" fmla="*/ 477 w 407"/>
                <a:gd name="T1" fmla="*/ 414 h 414"/>
                <a:gd name="T2" fmla="*/ 477 w 407"/>
                <a:gd name="T3" fmla="*/ 396 h 414"/>
                <a:gd name="T4" fmla="*/ 292 w 407"/>
                <a:gd name="T5" fmla="*/ 192 h 414"/>
                <a:gd name="T6" fmla="*/ 12 w 407"/>
                <a:gd name="T7" fmla="*/ 0 h 414"/>
                <a:gd name="T8" fmla="*/ 0 w 407"/>
                <a:gd name="T9" fmla="*/ 0 h 414"/>
                <a:gd name="T10" fmla="*/ 108 w 407"/>
                <a:gd name="T11" fmla="*/ 102 h 414"/>
                <a:gd name="T12" fmla="*/ 286 w 407"/>
                <a:gd name="T13" fmla="*/ 204 h 414"/>
                <a:gd name="T14" fmla="*/ 477 w 407"/>
                <a:gd name="T15" fmla="*/ 414 h 414"/>
                <a:gd name="T16" fmla="*/ 477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ja-JP" altLang="en-US">
                <a:ea typeface="ＭＳ Ｐゴシック" charset="-128"/>
              </a:endParaRPr>
            </a:p>
          </p:txBody>
        </p:sp>
        <p:sp>
          <p:nvSpPr>
            <p:cNvPr id="15" name="Freeform 26"/>
            <p:cNvSpPr>
              <a:spLocks/>
            </p:cNvSpPr>
            <p:nvPr/>
          </p:nvSpPr>
          <p:spPr bwMode="hidden">
            <a:xfrm>
              <a:off x="6" y="0"/>
              <a:ext cx="588" cy="599"/>
            </a:xfrm>
            <a:custGeom>
              <a:avLst/>
              <a:gdLst>
                <a:gd name="T0" fmla="*/ 726 w 586"/>
                <a:gd name="T1" fmla="*/ 0 h 599"/>
                <a:gd name="T2" fmla="*/ 708 w 586"/>
                <a:gd name="T3" fmla="*/ 0 h 599"/>
                <a:gd name="T4" fmla="*/ 514 w 586"/>
                <a:gd name="T5" fmla="*/ 132 h 599"/>
                <a:gd name="T6" fmla="*/ 327 w 586"/>
                <a:gd name="T7" fmla="*/ 270 h 599"/>
                <a:gd name="T8" fmla="*/ 120 w 586"/>
                <a:gd name="T9" fmla="*/ 420 h 599"/>
                <a:gd name="T10" fmla="*/ 0 w 586"/>
                <a:gd name="T11" fmla="*/ 575 h 599"/>
                <a:gd name="T12" fmla="*/ 0 w 586"/>
                <a:gd name="T13" fmla="*/ 599 h 599"/>
                <a:gd name="T14" fmla="*/ 120 w 586"/>
                <a:gd name="T15" fmla="*/ 432 h 599"/>
                <a:gd name="T16" fmla="*/ 327 w 586"/>
                <a:gd name="T17" fmla="*/ 282 h 599"/>
                <a:gd name="T18" fmla="*/ 526 w 586"/>
                <a:gd name="T19" fmla="*/ 138 h 599"/>
                <a:gd name="T20" fmla="*/ 726 w 586"/>
                <a:gd name="T21" fmla="*/ 0 h 599"/>
                <a:gd name="T22" fmla="*/ 72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 name="Freeform 27"/>
            <p:cNvSpPr>
              <a:spLocks/>
            </p:cNvSpPr>
            <p:nvPr/>
          </p:nvSpPr>
          <p:spPr bwMode="hidden">
            <a:xfrm>
              <a:off x="6" y="0"/>
              <a:ext cx="270" cy="252"/>
            </a:xfrm>
            <a:custGeom>
              <a:avLst/>
              <a:gdLst>
                <a:gd name="T0" fmla="*/ 339 w 269"/>
                <a:gd name="T1" fmla="*/ 0 h 252"/>
                <a:gd name="T2" fmla="*/ 32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39 w 269"/>
                <a:gd name="T15" fmla="*/ 0 h 252"/>
                <a:gd name="T16" fmla="*/ 339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3351" name="Rectangle 39"/>
          <p:cNvSpPr>
            <a:spLocks noGrp="1" noChangeArrowheads="1"/>
          </p:cNvSpPr>
          <p:nvPr>
            <p:ph type="ctrTitle" sz="quarter"/>
          </p:nvPr>
        </p:nvSpPr>
        <p:spPr>
          <a:xfrm>
            <a:off x="685800" y="1692275"/>
            <a:ext cx="7772400" cy="1736725"/>
          </a:xfrm>
          <a:prstGeom prst="rect">
            <a:avLst/>
          </a:prstGeom>
        </p:spPr>
        <p:txBody>
          <a:bodyPr anchor="b"/>
          <a:lstStyle>
            <a:lvl1pPr>
              <a:defRPr sz="5400"/>
            </a:lvl1pPr>
          </a:lstStyle>
          <a:p>
            <a:pPr lvl="0"/>
            <a:r>
              <a:rPr lang="ja-JP" altLang="en-US" noProof="0" smtClean="0"/>
              <a:t>マスタ タイトルの書式設定</a:t>
            </a:r>
          </a:p>
        </p:txBody>
      </p:sp>
      <p:sp>
        <p:nvSpPr>
          <p:cNvPr id="13352" name="Rectangle 40"/>
          <p:cNvSpPr>
            <a:spLocks noGrp="1" noChangeArrowheads="1"/>
          </p:cNvSpPr>
          <p:nvPr>
            <p:ph type="subTitle" sz="quarter" idx="1"/>
          </p:nvPr>
        </p:nvSpPr>
        <p:spPr>
          <a:xfrm>
            <a:off x="1371600" y="3886200"/>
            <a:ext cx="6400800" cy="1752600"/>
          </a:xfrm>
          <a:prstGeom prst="rect">
            <a:avLst/>
          </a:prstGeom>
        </p:spPr>
        <p:txBody>
          <a:bodyPr/>
          <a:lstStyle>
            <a:lvl1pPr marL="0" indent="0" algn="ctr">
              <a:buFont typeface="Wingdings" pitchFamily="2" charset="2"/>
              <a:buNone/>
              <a:defRPr/>
            </a:lvl1pPr>
          </a:lstStyle>
          <a:p>
            <a:pPr lvl="0"/>
            <a:r>
              <a:rPr lang="ja-JP" altLang="en-US" noProof="0" smtClean="0"/>
              <a:t>マスタ サブタイトルの書式設定</a:t>
            </a:r>
          </a:p>
        </p:txBody>
      </p:sp>
      <p:sp>
        <p:nvSpPr>
          <p:cNvPr id="41" name="Rectangle 41"/>
          <p:cNvSpPr>
            <a:spLocks noGrp="1" noChangeArrowheads="1"/>
          </p:cNvSpPr>
          <p:nvPr>
            <p:ph type="dt" sz="quarter" idx="10"/>
          </p:nvPr>
        </p:nvSpPr>
        <p:spPr>
          <a:xfrm>
            <a:off x="457200" y="6243638"/>
            <a:ext cx="2133600" cy="457200"/>
          </a:xfrm>
          <a:prstGeom prst="rect">
            <a:avLst/>
          </a:prstGeom>
        </p:spPr>
        <p:txBody>
          <a:bodyPr/>
          <a:lstStyle>
            <a:lvl1pPr>
              <a:defRPr/>
            </a:lvl1pPr>
          </a:lstStyle>
          <a:p>
            <a:pPr>
              <a:defRPr/>
            </a:pPr>
            <a:endParaRPr lang="en-US" altLang="ja-JP"/>
          </a:p>
        </p:txBody>
      </p:sp>
      <p:sp>
        <p:nvSpPr>
          <p:cNvPr id="42" name="Rectangle 42"/>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ltLang="ja-JP"/>
          </a:p>
        </p:txBody>
      </p:sp>
      <p:sp>
        <p:nvSpPr>
          <p:cNvPr id="43" name="Rectangle 43"/>
          <p:cNvSpPr>
            <a:spLocks noGrp="1" noChangeArrowheads="1"/>
          </p:cNvSpPr>
          <p:nvPr>
            <p:ph type="sldNum" sz="quarter" idx="12"/>
          </p:nvPr>
        </p:nvSpPr>
        <p:spPr>
          <a:xfrm>
            <a:off x="6553200" y="6243638"/>
            <a:ext cx="2133600" cy="457200"/>
          </a:xfrm>
          <a:prstGeom prst="rect">
            <a:avLst/>
          </a:prstGeom>
        </p:spPr>
        <p:txBody>
          <a:bodyPr/>
          <a:lstStyle>
            <a:lvl1pPr>
              <a:defRPr/>
            </a:lvl1pPr>
          </a:lstStyle>
          <a:p>
            <a:pPr>
              <a:defRPr/>
            </a:pPr>
            <a:fld id="{848D39BC-9A97-4921-9AC3-7BCB5EAEEF93}" type="slidenum">
              <a:rPr lang="en-US" altLang="ja-JP"/>
              <a:pPr>
                <a:defRPr/>
              </a:pPr>
              <a:t>‹#›</a:t>
            </a:fld>
            <a:endParaRPr lang="en-US" altLang="ja-JP"/>
          </a:p>
        </p:txBody>
      </p:sp>
    </p:spTree>
    <p:extLst>
      <p:ext uri="{BB962C8B-B14F-4D97-AF65-F5344CB8AC3E}">
        <p14:creationId xmlns:p14="http://schemas.microsoft.com/office/powerpoint/2010/main" val="3464510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0" lang="en-US">
              <a:solidFill>
                <a:srgbClr val="FFFFFF"/>
              </a:solidFill>
              <a:ea typeface="ヒラギノ角ゴ Pro W3" charset="0"/>
              <a:cs typeface="ヒラギノ角ゴ Pro W3" charset="0"/>
            </a:endParaRPr>
          </a:p>
        </p:txBody>
      </p:sp>
      <p:sp>
        <p:nvSpPr>
          <p:cNvPr id="5" name="Rectangle 5"/>
          <p:cNvSpPr>
            <a:spLocks noChangeArrowheads="1"/>
          </p:cNvSpPr>
          <p:nvPr/>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a:defRPr/>
            </a:pPr>
            <a:endParaRPr kumimoji="0" lang="ja-JP" altLang="ja-JP" smtClean="0">
              <a:solidFill>
                <a:srgbClr val="FFFFFF"/>
              </a:solidFill>
              <a:latin typeface="Calibri" panose="020F0502020204030204" pitchFamily="34" charset="0"/>
              <a:cs typeface="+mn-cs"/>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0" lang="en-US">
              <a:solidFill>
                <a:srgbClr val="FFFFFF"/>
              </a:solidFill>
              <a:ea typeface="ヒラギノ角ゴ Pro W3" charset="0"/>
              <a:cs typeface="ヒラギノ角ゴ Pro W3" charset="0"/>
            </a:endParaRPr>
          </a:p>
        </p:txBody>
      </p:sp>
      <p:sp>
        <p:nvSpPr>
          <p:cNvPr id="5" name="Rectangle 5"/>
          <p:cNvSpPr>
            <a:spLocks noChangeArrowheads="1"/>
          </p:cNvSpPr>
          <p:nvPr/>
        </p:nvSpPr>
        <p:spPr bwMode="auto">
          <a:xfrm>
            <a:off x="-76200" y="457200"/>
            <a:ext cx="9296400" cy="533400"/>
          </a:xfrm>
          <a:prstGeom prst="rect">
            <a:avLst/>
          </a:prstGeom>
          <a:solidFill>
            <a:srgbClr val="005DAA"/>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a:defRPr/>
            </a:pPr>
            <a:endParaRPr kumimoji="0" lang="ja-JP" altLang="ja-JP" smtClean="0">
              <a:solidFill>
                <a:srgbClr val="FFFFFF"/>
              </a:solidFill>
              <a:latin typeface="Calibri" panose="020F0502020204030204" pitchFamily="34" charset="0"/>
              <a:cs typeface="+mn-cs"/>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theme" Target="../theme/theme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0" lang="en-US">
              <a:solidFill>
                <a:srgbClr val="FFFFFF"/>
              </a:solidFill>
              <a:ea typeface="ヒラギノ角ゴ Pro W3" charset="0"/>
              <a:cs typeface="ヒラギノ角ゴ Pro W3" charset="0"/>
            </a:endParaRPr>
          </a:p>
        </p:txBody>
      </p:sp>
      <p:pic>
        <p:nvPicPr>
          <p:cNvPr id="1027" name="Picture 3"/>
          <p:cNvPicPr>
            <a:picLocks noChangeAspect="1"/>
          </p:cNvPicPr>
          <p:nvPr/>
        </p:nvPicPr>
        <p:blipFill>
          <a:blip r:embed="rId9"/>
          <a:srcRect/>
          <a:stretch>
            <a:fillRect/>
          </a:stretch>
        </p:blipFill>
        <p:spPr bwMode="auto">
          <a:xfrm>
            <a:off x="460375" y="6165850"/>
            <a:ext cx="1212850" cy="457200"/>
          </a:xfrm>
          <a:prstGeom prst="rect">
            <a:avLst/>
          </a:prstGeom>
          <a:noFill/>
          <a:ln w="9525">
            <a:noFill/>
            <a:miter lim="800000"/>
            <a:headEnd/>
            <a:tailEnd/>
          </a:ln>
        </p:spPr>
      </p:pic>
      <p:pic>
        <p:nvPicPr>
          <p:cNvPr id="1028" name="Picture 4"/>
          <p:cNvPicPr>
            <a:picLocks noChangeAspect="1"/>
          </p:cNvPicPr>
          <p:nvPr/>
        </p:nvPicPr>
        <p:blipFill>
          <a:blip r:embed="rId10"/>
          <a:srcRect/>
          <a:stretch>
            <a:fillRect/>
          </a:stretch>
        </p:blipFill>
        <p:spPr bwMode="auto">
          <a:xfrm>
            <a:off x="5562600" y="152400"/>
            <a:ext cx="3124200" cy="3124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771" r:id="rId1"/>
    <p:sldLayoutId id="2147484772" r:id="rId2"/>
    <p:sldLayoutId id="2147484773" r:id="rId3"/>
    <p:sldLayoutId id="2147484774" r:id="rId4"/>
    <p:sldLayoutId id="2147484775" r:id="rId5"/>
    <p:sldLayoutId id="2147484798" r:id="rId6"/>
    <p:sldLayoutId id="2147484800" r:id="rId7"/>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panose="020B0600070205080204" pitchFamily="50"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50"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50"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50"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50"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anose="020B0600070205080204" pitchFamily="50"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anose="020B0600070205080204" pitchFamily="50"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anose="020B0600070205080204" pitchFamily="50"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anose="020B0600070205080204" pitchFamily="50"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anose="020B0600070205080204" pitchFamily="50"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p>
            <a:pPr algn="r"/>
            <a:r>
              <a:rPr kumimoji="0" lang="en-US" altLang="ja-JP" sz="900">
                <a:solidFill>
                  <a:srgbClr val="BCBDC0"/>
                </a:solidFill>
                <a:latin typeface="Arial Narrow" pitchFamily="34" charset="0"/>
              </a:rPr>
              <a:t>TITLE  |  </a:t>
            </a:r>
            <a:fld id="{8C66F222-1A5E-419E-B33E-B6C8D06FC35C}" type="slidenum">
              <a:rPr kumimoji="0" lang="en-US" altLang="ja-JP" sz="900">
                <a:solidFill>
                  <a:srgbClr val="BCBDC0"/>
                </a:solidFill>
                <a:latin typeface="Arial Narrow" pitchFamily="34" charset="0"/>
              </a:rPr>
              <a:pPr algn="r"/>
              <a:t>‹#›</a:t>
            </a:fld>
            <a:r>
              <a:rPr kumimoji="0" lang="en-US" altLang="ja-JP" sz="900">
                <a:solidFill>
                  <a:srgbClr val="BCBDC0"/>
                </a:solidFill>
                <a:latin typeface="Arial Narrow" pitchFamily="34" charset="0"/>
              </a:rPr>
              <a:t>  </a:t>
            </a:r>
            <a:endParaRPr kumimoji="0" lang="en-US" altLang="ja-JP" sz="900">
              <a:solidFill>
                <a:srgbClr val="958D85"/>
              </a:solidFill>
              <a:latin typeface="Arial Narrow" pitchFamily="34" charset="0"/>
            </a:endParaRPr>
          </a:p>
        </p:txBody>
      </p:sp>
      <p:pic>
        <p:nvPicPr>
          <p:cNvPr id="2051" name="Picture 5"/>
          <p:cNvPicPr>
            <a:picLocks noChangeAspect="1"/>
          </p:cNvPicPr>
          <p:nvPr/>
        </p:nvPicPr>
        <p:blipFill>
          <a:blip r:embed="rId18"/>
          <a:srcRect/>
          <a:stretch>
            <a:fillRect/>
          </a:stretch>
        </p:blipFill>
        <p:spPr bwMode="auto">
          <a:xfrm>
            <a:off x="458788" y="6299200"/>
            <a:ext cx="892175" cy="3365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785" r:id="rId1"/>
    <p:sldLayoutId id="2147484786" r:id="rId2"/>
    <p:sldLayoutId id="2147484787" r:id="rId3"/>
    <p:sldLayoutId id="2147484788" r:id="rId4"/>
    <p:sldLayoutId id="2147484789" r:id="rId5"/>
    <p:sldLayoutId id="2147484777" r:id="rId6"/>
    <p:sldLayoutId id="2147484778" r:id="rId7"/>
    <p:sldLayoutId id="2147484779" r:id="rId8"/>
    <p:sldLayoutId id="2147484780" r:id="rId9"/>
    <p:sldLayoutId id="2147484781" r:id="rId10"/>
    <p:sldLayoutId id="2147484782" r:id="rId11"/>
    <p:sldLayoutId id="2147484783" r:id="rId12"/>
    <p:sldLayoutId id="2147484784" r:id="rId13"/>
    <p:sldLayoutId id="2147484790" r:id="rId14"/>
    <p:sldLayoutId id="2147484791" r:id="rId15"/>
    <p:sldLayoutId id="2147484799" r:id="rId16"/>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panose="020B0600070205080204" pitchFamily="50"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50"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50"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50"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50"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anose="020B0600070205080204" pitchFamily="50"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anose="020B0600070205080204" pitchFamily="50"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anose="020B0600070205080204" pitchFamily="50"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anose="020B0600070205080204" pitchFamily="50"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anose="020B0600070205080204" pitchFamily="50"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7162800" y="6477000"/>
            <a:ext cx="1524000" cy="138113"/>
          </a:xfrm>
          <a:prstGeom prst="rect">
            <a:avLst/>
          </a:prstGeom>
          <a:noFill/>
        </p:spPr>
        <p:txBody>
          <a:bodyPr lIns="0" tIns="0" rIns="0" bIns="0">
            <a:spAutoFit/>
          </a:bodyPr>
          <a:lstStyle/>
          <a:p>
            <a:pPr algn="r"/>
            <a:r>
              <a:rPr kumimoji="0" lang="en-US" altLang="ja-JP" sz="900">
                <a:solidFill>
                  <a:srgbClr val="BCBDC0"/>
                </a:solidFill>
                <a:latin typeface="Arial Narrow" pitchFamily="34" charset="0"/>
              </a:rPr>
              <a:t>TITLE |  </a:t>
            </a:r>
            <a:fld id="{2E0A2CF3-4DF6-4257-9334-ADEB81560D3A}" type="slidenum">
              <a:rPr kumimoji="0" lang="en-US" altLang="ja-JP" sz="900">
                <a:solidFill>
                  <a:srgbClr val="BCBDC0"/>
                </a:solidFill>
                <a:latin typeface="Arial Narrow" pitchFamily="34" charset="0"/>
              </a:rPr>
              <a:pPr algn="r"/>
              <a:t>‹#›</a:t>
            </a:fld>
            <a:r>
              <a:rPr kumimoji="0" lang="en-US" altLang="ja-JP" sz="900">
                <a:solidFill>
                  <a:srgbClr val="BCBDC0"/>
                </a:solidFill>
                <a:latin typeface="Arial Narrow" pitchFamily="34" charset="0"/>
              </a:rPr>
              <a:t>  </a:t>
            </a:r>
            <a:endParaRPr kumimoji="0" lang="en-US" altLang="ja-JP" sz="900">
              <a:solidFill>
                <a:srgbClr val="958D85"/>
              </a:solidFill>
              <a:latin typeface="Arial Narrow" pitchFamily="34" charset="0"/>
            </a:endParaRPr>
          </a:p>
        </p:txBody>
      </p:sp>
      <p:pic>
        <p:nvPicPr>
          <p:cNvPr id="3075" name="Picture 3"/>
          <p:cNvPicPr>
            <a:picLocks noChangeAspect="1"/>
          </p:cNvPicPr>
          <p:nvPr/>
        </p:nvPicPr>
        <p:blipFill>
          <a:blip r:embed="rId8"/>
          <a:srcRect/>
          <a:stretch>
            <a:fillRect/>
          </a:stretch>
        </p:blipFill>
        <p:spPr bwMode="auto">
          <a:xfrm>
            <a:off x="458788" y="6299200"/>
            <a:ext cx="892175" cy="3365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792" r:id="rId1"/>
    <p:sldLayoutId id="2147484793" r:id="rId2"/>
    <p:sldLayoutId id="2147484794" r:id="rId3"/>
    <p:sldLayoutId id="2147484795" r:id="rId4"/>
    <p:sldLayoutId id="2147484796" r:id="rId5"/>
    <p:sldLayoutId id="2147484797" r:id="rId6"/>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panose="020B0600070205080204" pitchFamily="50"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50"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50"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50"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50"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anose="020B0600070205080204" pitchFamily="50"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anose="020B0600070205080204" pitchFamily="50"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anose="020B0600070205080204" pitchFamily="50"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anose="020B0600070205080204" pitchFamily="50"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anose="020B0600070205080204" pitchFamily="50"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15.emf"/><Relationship Id="rId5" Type="http://schemas.openxmlformats.org/officeDocument/2006/relationships/package" Target="../embeddings/Microsoft_Excel_Worksheet1.xlsx"/><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image" Target="../media/image16.emf"/><Relationship Id="rId5" Type="http://schemas.openxmlformats.org/officeDocument/2006/relationships/package" Target="../embeddings/Microsoft_Excel_Worksheet2.xlsx"/><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vmlDrawing" Target="../drawings/vmlDrawing3.vml"/><Relationship Id="rId6" Type="http://schemas.openxmlformats.org/officeDocument/2006/relationships/image" Target="../media/image17.emf"/><Relationship Id="rId5" Type="http://schemas.openxmlformats.org/officeDocument/2006/relationships/package" Target="../embeddings/Microsoft_Excel_Worksheet3.xlsx"/><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wmf"/><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タイトル 1"/>
          <p:cNvSpPr>
            <a:spLocks noGrp="1"/>
          </p:cNvSpPr>
          <p:nvPr>
            <p:ph type="ctrTitle"/>
          </p:nvPr>
        </p:nvSpPr>
        <p:spPr>
          <a:xfrm>
            <a:off x="1258888" y="1493838"/>
            <a:ext cx="7197725" cy="822325"/>
          </a:xfrm>
        </p:spPr>
        <p:txBody>
          <a:bodyPr/>
          <a:lstStyle/>
          <a:p>
            <a:pPr>
              <a:defRPr/>
            </a:pPr>
            <a:endParaRPr lang="ja-JP" altLang="en-US" dirty="0" smtClean="0"/>
          </a:p>
        </p:txBody>
      </p:sp>
      <p:sp>
        <p:nvSpPr>
          <p:cNvPr id="5" name="スライド番号プレースホルダー 4"/>
          <p:cNvSpPr>
            <a:spLocks noGrp="1"/>
          </p:cNvSpPr>
          <p:nvPr>
            <p:ph type="sldNum" sz="quarter" idx="12"/>
          </p:nvPr>
        </p:nvSpPr>
        <p:spPr/>
        <p:txBody>
          <a:bodyPr/>
          <a:lstStyle>
            <a:lvl1pPr>
              <a:spcBef>
                <a:spcPct val="20000"/>
              </a:spcBef>
              <a:buClr>
                <a:schemeClr val="hlink"/>
              </a:buClr>
              <a:buSzPct val="60000"/>
              <a:buFont typeface="Wingdings" panose="05000000000000000000" pitchFamily="2" charset="2"/>
              <a:buChar char="n"/>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SzPct val="60000"/>
              <a:buFont typeface="Wingdings" panose="05000000000000000000" pitchFamily="2" charset="2"/>
              <a:buChar char="n"/>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tx2"/>
              </a:buClr>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60000"/>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SzTx/>
              <a:buFontTx/>
              <a:buNone/>
              <a:defRPr/>
            </a:pPr>
            <a:fld id="{414741BC-48DC-47D0-88C8-B8CCB902913F}" type="slidenum">
              <a:rPr kumimoji="0" lang="ja-JP" altLang="en-US" sz="1000" smtClean="0"/>
              <a:pPr>
                <a:spcBef>
                  <a:spcPct val="0"/>
                </a:spcBef>
                <a:buClrTx/>
                <a:buSzTx/>
                <a:buFontTx/>
                <a:buNone/>
                <a:defRPr/>
              </a:pPr>
              <a:t>1</a:t>
            </a:fld>
            <a:endParaRPr kumimoji="0" lang="ja-JP" altLang="en-US" sz="1000" smtClean="0"/>
          </a:p>
        </p:txBody>
      </p:sp>
      <p:pic>
        <p:nvPicPr>
          <p:cNvPr id="7172" name="Picture 3" descr="C:\Users\ihara\Desktop\RotaryMBS_RG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25" y="476250"/>
            <a:ext cx="2058988"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テキスト ボックス 7"/>
          <p:cNvSpPr txBox="1">
            <a:spLocks noChangeArrowheads="1"/>
          </p:cNvSpPr>
          <p:nvPr/>
        </p:nvSpPr>
        <p:spPr bwMode="auto">
          <a:xfrm>
            <a:off x="2484438" y="1293813"/>
            <a:ext cx="1841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SzPct val="60000"/>
              <a:buFont typeface="Wingdings" panose="05000000000000000000" pitchFamily="2" charset="2"/>
              <a:buChar char="n"/>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tx2"/>
              </a:buClr>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60000"/>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SzTx/>
              <a:buFontTx/>
              <a:buNone/>
            </a:pPr>
            <a:endParaRPr lang="ja-JP" altLang="en-US">
              <a:latin typeface="Calibri" panose="020F0502020204030204" pitchFamily="34" charset="0"/>
            </a:endParaRPr>
          </a:p>
        </p:txBody>
      </p:sp>
      <p:pic>
        <p:nvPicPr>
          <p:cNvPr id="7174" name="Picture 2" descr="C:\Users\ihara\Documents\C_DISK\jwp\ロータリークラブ\Govonor E\150118-24 国際協議会\theme15-16_ja\T15-16_JA\T1516-J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1778000"/>
            <a:ext cx="4357687"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8"/>
          <p:cNvSpPr>
            <a:spLocks noGrp="1"/>
          </p:cNvSpPr>
          <p:nvPr>
            <p:ph type="subTitle" idx="1"/>
          </p:nvPr>
        </p:nvSpPr>
        <p:spPr>
          <a:xfrm>
            <a:off x="4398963" y="5597525"/>
            <a:ext cx="4608512" cy="874713"/>
          </a:xfrm>
        </p:spPr>
        <p:txBody>
          <a:bodyPr rtlCol="0">
            <a:noAutofit/>
          </a:bodyPr>
          <a:lstStyle/>
          <a:p>
            <a:pPr fontAlgn="auto">
              <a:spcAft>
                <a:spcPts val="0"/>
              </a:spcAft>
              <a:buFont typeface="Arial" panose="020B0604020202020204" pitchFamily="34" charset="0"/>
              <a:buNone/>
              <a:defRPr/>
            </a:pPr>
            <a:r>
              <a:rPr lang="en-US" altLang="ja-JP" sz="1800" dirty="0" smtClean="0"/>
              <a:t>2015</a:t>
            </a:r>
            <a:r>
              <a:rPr lang="ja-JP" altLang="en-US" sz="1800" dirty="0" smtClean="0"/>
              <a:t>年１０月１７日</a:t>
            </a:r>
            <a:endParaRPr lang="en-US" altLang="ja-JP" sz="1800" dirty="0" smtClean="0"/>
          </a:p>
          <a:p>
            <a:pPr fontAlgn="auto">
              <a:spcAft>
                <a:spcPts val="0"/>
              </a:spcAft>
              <a:buFont typeface="Arial" panose="020B0604020202020204" pitchFamily="34" charset="0"/>
              <a:buNone/>
              <a:defRPr/>
            </a:pPr>
            <a:r>
              <a:rPr lang="en-US" altLang="ja-JP" sz="1800" dirty="0" smtClean="0"/>
              <a:t>D2770</a:t>
            </a:r>
            <a:r>
              <a:rPr lang="ja-JP" altLang="en-US" sz="1800" dirty="0"/>
              <a:t> </a:t>
            </a:r>
            <a:r>
              <a:rPr lang="en-US" altLang="ja-JP" sz="1800" dirty="0" smtClean="0"/>
              <a:t>PDG</a:t>
            </a:r>
            <a:r>
              <a:rPr lang="ja-JP" altLang="en-US" sz="1800" dirty="0" smtClean="0"/>
              <a:t>　　中村靖治</a:t>
            </a:r>
            <a:endParaRPr lang="en-US" altLang="ja-JP" sz="1800" dirty="0" smtClean="0"/>
          </a:p>
        </p:txBody>
      </p:sp>
      <p:sp>
        <p:nvSpPr>
          <p:cNvPr id="7176" name="テキスト ボックス 9"/>
          <p:cNvSpPr txBox="1">
            <a:spLocks noChangeArrowheads="1"/>
          </p:cNvSpPr>
          <p:nvPr/>
        </p:nvSpPr>
        <p:spPr bwMode="auto">
          <a:xfrm>
            <a:off x="2906713" y="4941888"/>
            <a:ext cx="3251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tx1"/>
              </a:buClr>
              <a:buChar char="•"/>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SzPct val="60000"/>
              <a:buFont typeface="Wingdings" panose="05000000000000000000" pitchFamily="2" charset="2"/>
              <a:buChar char="n"/>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tx2"/>
              </a:buClr>
              <a:buChar char="•"/>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lr>
                <a:schemeClr val="folHlink"/>
              </a:buClr>
              <a:buSzPct val="60000"/>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SzTx/>
              <a:buFontTx/>
              <a:buNone/>
            </a:pPr>
            <a:r>
              <a:rPr lang="en-US" altLang="ja-JP" sz="2800">
                <a:latin typeface="Calibri" panose="020F0502020204030204" pitchFamily="34" charset="0"/>
              </a:rPr>
              <a:t>Be a gift to the world</a:t>
            </a:r>
            <a:endParaRPr lang="ja-JP" altLang="en-US" sz="2800">
              <a:latin typeface="Calibri" panose="020F0502020204030204" pitchFamily="34" charset="0"/>
            </a:endParaRPr>
          </a:p>
        </p:txBody>
      </p:sp>
    </p:spTree>
    <p:extLst>
      <p:ext uri="{BB962C8B-B14F-4D97-AF65-F5344CB8AC3E}">
        <p14:creationId xmlns:p14="http://schemas.microsoft.com/office/powerpoint/2010/main" val="1844352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1" dirty="0"/>
              <a:t>寄付</a:t>
            </a:r>
            <a:r>
              <a:rPr kumimoji="1" lang="ja-JP" altLang="en-US" b="1" dirty="0" smtClean="0"/>
              <a:t>金</a:t>
            </a:r>
            <a:r>
              <a:rPr kumimoji="1" lang="ja-JP" altLang="en-US" b="1" dirty="0"/>
              <a:t>上</a:t>
            </a:r>
            <a:r>
              <a:rPr kumimoji="1" lang="ja-JP" altLang="en-US" b="1" dirty="0" smtClean="0"/>
              <a:t>位１０ヶ国　</a:t>
            </a:r>
            <a:r>
              <a:rPr kumimoji="1" lang="en-US" altLang="ja-JP" b="1" dirty="0" smtClean="0"/>
              <a:t>											</a:t>
            </a:r>
            <a:r>
              <a:rPr kumimoji="1" lang="ja-JP" altLang="en-US" b="1" dirty="0" smtClean="0"/>
              <a:t>単位：千ドル</a:t>
            </a:r>
            <a:endParaRPr kumimoji="1" lang="ja-JP" altLang="en-US" b="1" dirty="0"/>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105" y="990600"/>
            <a:ext cx="9158105" cy="5867400"/>
          </a:xfrm>
        </p:spPr>
      </p:pic>
    </p:spTree>
    <p:extLst>
      <p:ext uri="{BB962C8B-B14F-4D97-AF65-F5344CB8AC3E}">
        <p14:creationId xmlns:p14="http://schemas.microsoft.com/office/powerpoint/2010/main" val="6252750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1" dirty="0" smtClean="0"/>
              <a:t>年次寄付</a:t>
            </a:r>
            <a:r>
              <a:rPr kumimoji="1" lang="en-US" altLang="ja-JP" b="1" dirty="0" smtClean="0"/>
              <a:t>/</a:t>
            </a:r>
            <a:r>
              <a:rPr kumimoji="1" lang="ja-JP" altLang="en-US" b="1" dirty="0" smtClean="0"/>
              <a:t>一人当たり年次寄付</a:t>
            </a:r>
            <a:r>
              <a:rPr kumimoji="1" lang="en-US" altLang="ja-JP" b="1" dirty="0" smtClean="0"/>
              <a:t>/</a:t>
            </a:r>
            <a:r>
              <a:rPr kumimoji="1" lang="ja-JP" altLang="en-US" b="1" dirty="0" smtClean="0"/>
              <a:t>恒久基金</a:t>
            </a:r>
            <a:endParaRPr kumimoji="1" lang="ja-JP" altLang="en-US" b="1" dirty="0"/>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90600"/>
            <a:ext cx="9067800" cy="5715000"/>
          </a:xfrm>
        </p:spPr>
      </p:pic>
      <p:sp>
        <p:nvSpPr>
          <p:cNvPr id="3" name="テキスト ボックス 2"/>
          <p:cNvSpPr txBox="1"/>
          <p:nvPr/>
        </p:nvSpPr>
        <p:spPr>
          <a:xfrm>
            <a:off x="5181600" y="4038600"/>
            <a:ext cx="3505200" cy="830997"/>
          </a:xfrm>
          <a:prstGeom prst="rect">
            <a:avLst/>
          </a:prstGeom>
          <a:noFill/>
        </p:spPr>
        <p:txBody>
          <a:bodyPr wrap="square" rtlCol="0">
            <a:spAutoFit/>
          </a:bodyPr>
          <a:lstStyle/>
          <a:p>
            <a:pPr algn="r"/>
            <a:r>
              <a:rPr kumimoji="1" lang="en-US" altLang="ja-JP" dirty="0" smtClean="0">
                <a:solidFill>
                  <a:schemeClr val="bg2">
                    <a:lumMod val="10000"/>
                  </a:schemeClr>
                </a:solidFill>
              </a:rPr>
              <a:t>2014</a:t>
            </a:r>
            <a:r>
              <a:rPr kumimoji="1" lang="ja-JP" altLang="en-US" dirty="0" smtClean="0">
                <a:solidFill>
                  <a:schemeClr val="bg2">
                    <a:lumMod val="10000"/>
                  </a:schemeClr>
                </a:solidFill>
              </a:rPr>
              <a:t>年</a:t>
            </a:r>
            <a:r>
              <a:rPr kumimoji="1" lang="en-US" altLang="ja-JP" dirty="0" smtClean="0">
                <a:solidFill>
                  <a:schemeClr val="bg2">
                    <a:lumMod val="10000"/>
                  </a:schemeClr>
                </a:solidFill>
              </a:rPr>
              <a:t>6</a:t>
            </a:r>
            <a:r>
              <a:rPr kumimoji="1" lang="ja-JP" altLang="en-US" dirty="0" smtClean="0">
                <a:solidFill>
                  <a:schemeClr val="bg2">
                    <a:lumMod val="10000"/>
                  </a:schemeClr>
                </a:solidFill>
              </a:rPr>
              <a:t>月末　恒久基金</a:t>
            </a:r>
            <a:r>
              <a:rPr kumimoji="1" lang="en-US" altLang="ja-JP" dirty="0" smtClean="0">
                <a:solidFill>
                  <a:schemeClr val="bg2">
                    <a:lumMod val="10000"/>
                  </a:schemeClr>
                </a:solidFill>
              </a:rPr>
              <a:t>352</a:t>
            </a:r>
            <a:r>
              <a:rPr kumimoji="1" lang="ja-JP" altLang="en-US" dirty="0" smtClean="0">
                <a:solidFill>
                  <a:schemeClr val="bg2">
                    <a:lumMod val="10000"/>
                  </a:schemeClr>
                </a:solidFill>
              </a:rPr>
              <a:t>百万ドル</a:t>
            </a:r>
            <a:endParaRPr kumimoji="1" lang="ja-JP" altLang="en-US" dirty="0">
              <a:solidFill>
                <a:schemeClr val="bg2">
                  <a:lumMod val="10000"/>
                </a:schemeClr>
              </a:solidFill>
            </a:endParaRPr>
          </a:p>
        </p:txBody>
      </p:sp>
    </p:spTree>
    <p:extLst>
      <p:ext uri="{BB962C8B-B14F-4D97-AF65-F5344CB8AC3E}">
        <p14:creationId xmlns:p14="http://schemas.microsoft.com/office/powerpoint/2010/main" val="15448882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1" dirty="0" smtClean="0"/>
              <a:t>プログラム支出（地域別）　</a:t>
            </a:r>
            <a:r>
              <a:rPr kumimoji="1" lang="en-US" altLang="ja-JP" b="1" dirty="0" smtClean="0"/>
              <a:t>									</a:t>
            </a:r>
            <a:r>
              <a:rPr kumimoji="1" lang="ja-JP" altLang="en-US" b="1" dirty="0" smtClean="0"/>
              <a:t>単位：千ドル</a:t>
            </a:r>
            <a:endParaRPr kumimoji="1" lang="ja-JP" altLang="en-US" b="1" dirty="0"/>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32" y="1033316"/>
            <a:ext cx="9025093" cy="5835316"/>
          </a:xfrm>
        </p:spPr>
      </p:pic>
      <p:sp>
        <p:nvSpPr>
          <p:cNvPr id="3" name="テキスト ボックス 2"/>
          <p:cNvSpPr txBox="1"/>
          <p:nvPr/>
        </p:nvSpPr>
        <p:spPr>
          <a:xfrm>
            <a:off x="2438400" y="6172200"/>
            <a:ext cx="3429000" cy="461665"/>
          </a:xfrm>
          <a:prstGeom prst="rect">
            <a:avLst/>
          </a:prstGeom>
          <a:noFill/>
          <a:ln w="19050">
            <a:solidFill>
              <a:schemeClr val="tx2">
                <a:lumMod val="60000"/>
                <a:lumOff val="40000"/>
              </a:schemeClr>
            </a:solidFill>
          </a:ln>
        </p:spPr>
        <p:txBody>
          <a:bodyPr wrap="square" rtlCol="0">
            <a:spAutoFit/>
          </a:bodyPr>
          <a:lstStyle/>
          <a:p>
            <a:r>
              <a:rPr kumimoji="1" lang="ja-JP" altLang="en-US" dirty="0" smtClean="0">
                <a:solidFill>
                  <a:schemeClr val="tx2">
                    <a:lumMod val="60000"/>
                    <a:lumOff val="40000"/>
                  </a:schemeClr>
                </a:solidFill>
              </a:rPr>
              <a:t>支出総額 </a:t>
            </a:r>
            <a:r>
              <a:rPr kumimoji="1" lang="en-US" altLang="ja-JP" dirty="0" smtClean="0">
                <a:solidFill>
                  <a:schemeClr val="tx2">
                    <a:lumMod val="60000"/>
                    <a:lumOff val="40000"/>
                  </a:schemeClr>
                </a:solidFill>
              </a:rPr>
              <a:t>231,540</a:t>
            </a:r>
            <a:r>
              <a:rPr kumimoji="1" lang="ja-JP" altLang="en-US" dirty="0" smtClean="0">
                <a:solidFill>
                  <a:schemeClr val="tx2">
                    <a:lumMod val="60000"/>
                    <a:lumOff val="40000"/>
                  </a:schemeClr>
                </a:solidFill>
              </a:rPr>
              <a:t>千ドル</a:t>
            </a:r>
            <a:endParaRPr kumimoji="1" lang="ja-JP" altLang="en-US" dirty="0">
              <a:solidFill>
                <a:schemeClr val="tx2">
                  <a:lumMod val="60000"/>
                  <a:lumOff val="40000"/>
                </a:schemeClr>
              </a:solidFill>
            </a:endParaRPr>
          </a:p>
        </p:txBody>
      </p:sp>
    </p:spTree>
    <p:extLst>
      <p:ext uri="{BB962C8B-B14F-4D97-AF65-F5344CB8AC3E}">
        <p14:creationId xmlns:p14="http://schemas.microsoft.com/office/powerpoint/2010/main" val="33510330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1" dirty="0" smtClean="0"/>
              <a:t>未来の夢初年度（</a:t>
            </a:r>
            <a:r>
              <a:rPr kumimoji="1" lang="en-US" altLang="ja-JP" b="1" dirty="0" smtClean="0"/>
              <a:t>2013-2014</a:t>
            </a:r>
            <a:r>
              <a:rPr kumimoji="1" lang="ja-JP" altLang="en-US" b="1" dirty="0" smtClean="0"/>
              <a:t>年度）補助金事業の内訳</a:t>
            </a:r>
            <a:endParaRPr kumimoji="1" lang="ja-JP" altLang="en-US" b="1" dirty="0"/>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3084" y="1055117"/>
            <a:ext cx="8426116" cy="5818925"/>
          </a:xfrm>
        </p:spPr>
      </p:pic>
    </p:spTree>
    <p:extLst>
      <p:ext uri="{BB962C8B-B14F-4D97-AF65-F5344CB8AC3E}">
        <p14:creationId xmlns:p14="http://schemas.microsoft.com/office/powerpoint/2010/main" val="18745041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タイトル 1"/>
          <p:cNvSpPr>
            <a:spLocks noGrp="1"/>
          </p:cNvSpPr>
          <p:nvPr>
            <p:ph type="ctrTitle"/>
          </p:nvPr>
        </p:nvSpPr>
        <p:spPr bwMode="auto">
          <a:noFill/>
          <a:ln>
            <a:miter lim="800000"/>
            <a:headEnd/>
            <a:tailEnd/>
          </a:ln>
        </p:spPr>
        <p:txBody>
          <a:bodyPr vert="horz" wrap="square" numCol="1" compatLnSpc="1">
            <a:prstTxWarp prst="textNoShape">
              <a:avLst/>
            </a:prstTxWarp>
          </a:bodyPr>
          <a:lstStyle/>
          <a:p>
            <a:r>
              <a:rPr kumimoji="1" lang="ja-JP" altLang="en-US" dirty="0" smtClean="0">
                <a:latin typeface="Arial Narrow" pitchFamily="34" charset="0"/>
              </a:rPr>
              <a:t>クラブ数及び会員数</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タイトル 1"/>
          <p:cNvSpPr>
            <a:spLocks noGrp="1"/>
          </p:cNvSpPr>
          <p:nvPr>
            <p:ph type="title"/>
          </p:nvPr>
        </p:nvSpPr>
        <p:spPr bwMode="auto">
          <a:noFill/>
          <a:ln>
            <a:miter lim="800000"/>
            <a:headEnd/>
            <a:tailEnd/>
          </a:ln>
        </p:spPr>
        <p:txBody>
          <a:bodyPr vert="horz" wrap="square" numCol="1" compatLnSpc="1">
            <a:prstTxWarp prst="textNoShape">
              <a:avLst/>
            </a:prstTxWarp>
          </a:bodyPr>
          <a:lstStyle/>
          <a:p>
            <a:r>
              <a:rPr lang="ja-JP" altLang="en-US" smtClean="0">
                <a:latin typeface="Arial Narrow" pitchFamily="34" charset="0"/>
              </a:rPr>
              <a:t>クラブ数及び会員数（概数）</a:t>
            </a:r>
            <a:r>
              <a:rPr lang="en-US" altLang="ja-JP" smtClean="0">
                <a:latin typeface="Arial Narrow" pitchFamily="34" charset="0"/>
              </a:rPr>
              <a:t>					</a:t>
            </a:r>
            <a:r>
              <a:rPr lang="ja-JP" altLang="en-US" smtClean="0">
                <a:latin typeface="Arial Narrow" pitchFamily="34" charset="0"/>
              </a:rPr>
              <a:t>　　　　</a:t>
            </a:r>
            <a:r>
              <a:rPr lang="en-US" altLang="ja-JP" smtClean="0">
                <a:latin typeface="Arial Narrow" pitchFamily="34" charset="0"/>
              </a:rPr>
              <a:t>2015</a:t>
            </a:r>
            <a:r>
              <a:rPr lang="ja-JP" altLang="en-US" smtClean="0">
                <a:latin typeface="Arial Narrow" pitchFamily="34" charset="0"/>
              </a:rPr>
              <a:t>年</a:t>
            </a:r>
            <a:r>
              <a:rPr lang="en-US" altLang="ja-JP" smtClean="0">
                <a:latin typeface="Arial Narrow" pitchFamily="34" charset="0"/>
              </a:rPr>
              <a:t>6</a:t>
            </a:r>
            <a:r>
              <a:rPr lang="ja-JP" altLang="en-US" smtClean="0">
                <a:latin typeface="Arial Narrow" pitchFamily="34" charset="0"/>
              </a:rPr>
              <a:t>月末現在</a:t>
            </a:r>
            <a:endParaRPr kumimoji="1" lang="ja-JP" altLang="en-US" smtClean="0">
              <a:latin typeface="Arial Narrow" pitchFamily="34" charset="0"/>
            </a:endParaRPr>
          </a:p>
        </p:txBody>
      </p:sp>
      <p:graphicFrame>
        <p:nvGraphicFramePr>
          <p:cNvPr id="4" name="コンテンツ プレースホルダー 3"/>
          <p:cNvGraphicFramePr>
            <a:graphicFrameLocks noGrp="1"/>
          </p:cNvGraphicFramePr>
          <p:nvPr>
            <p:ph idx="1"/>
          </p:nvPr>
        </p:nvGraphicFramePr>
        <p:xfrm>
          <a:off x="1447800" y="1066800"/>
          <a:ext cx="6705600" cy="5638798"/>
        </p:xfrm>
        <a:graphic>
          <a:graphicData uri="http://schemas.openxmlformats.org/drawingml/2006/table">
            <a:tbl>
              <a:tblPr firstRow="1" bandRow="1">
                <a:tableStyleId>{F5AB1C69-6EDB-4FF4-983F-18BD219EF322}</a:tableStyleId>
              </a:tblPr>
              <a:tblGrid>
                <a:gridCol w="1676400"/>
                <a:gridCol w="1676400"/>
                <a:gridCol w="1676400"/>
                <a:gridCol w="1676400"/>
              </a:tblGrid>
              <a:tr h="331694">
                <a:tc>
                  <a:txBody>
                    <a:bodyPr/>
                    <a:lstStyle/>
                    <a:p>
                      <a:pPr algn="l" fontAlgn="b"/>
                      <a:r>
                        <a:rPr lang="ja-JP" altLang="en-US" sz="2000" u="none" strike="noStrike" dirty="0">
                          <a:solidFill>
                            <a:schemeClr val="bg1"/>
                          </a:solidFill>
                          <a:effectLst/>
                        </a:rPr>
                        <a:t>　</a:t>
                      </a:r>
                      <a:endParaRPr lang="ja-JP" altLang="en-US" sz="2000" b="0" i="0" u="none" strike="noStrike" dirty="0">
                        <a:solidFill>
                          <a:schemeClr val="bg1"/>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ja-JP" altLang="en-US" sz="2000" u="none" strike="noStrike">
                          <a:solidFill>
                            <a:schemeClr val="bg1"/>
                          </a:solidFill>
                          <a:effectLst/>
                        </a:rPr>
                        <a:t>クラブ数</a:t>
                      </a:r>
                      <a:endParaRPr lang="ja-JP" altLang="en-US" sz="2000" b="1" i="0" u="none" strike="noStrike">
                        <a:solidFill>
                          <a:schemeClr val="bg1"/>
                        </a:solidFill>
                        <a:effectLst/>
                        <a:latin typeface="ＭＳ Ｐゴシック" panose="020B0600070205080204" pitchFamily="50" charset="-128"/>
                        <a:ea typeface="ＭＳ Ｐゴシック" panose="020B060007020508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ja-JP" altLang="en-US" sz="2000" u="none" strike="noStrike" dirty="0">
                          <a:solidFill>
                            <a:schemeClr val="bg1"/>
                          </a:solidFill>
                          <a:effectLst/>
                        </a:rPr>
                        <a:t>会</a:t>
                      </a:r>
                      <a:r>
                        <a:rPr lang="ja-JP" altLang="en-US" sz="2000" u="none" strike="noStrike" dirty="0" smtClean="0">
                          <a:solidFill>
                            <a:schemeClr val="bg1"/>
                          </a:solidFill>
                          <a:effectLst/>
                        </a:rPr>
                        <a:t>員数（概数）</a:t>
                      </a:r>
                      <a:endParaRPr lang="ja-JP" altLang="en-US" sz="2000" b="1"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ja-JP" altLang="en-US" sz="2000" u="none" strike="noStrike" dirty="0">
                          <a:solidFill>
                            <a:schemeClr val="bg1"/>
                          </a:solidFill>
                          <a:effectLst/>
                        </a:rPr>
                        <a:t>会</a:t>
                      </a:r>
                      <a:r>
                        <a:rPr lang="ja-JP" altLang="en-US" sz="2000" u="none" strike="noStrike" dirty="0" smtClean="0">
                          <a:solidFill>
                            <a:schemeClr val="bg1"/>
                          </a:solidFill>
                          <a:effectLst/>
                        </a:rPr>
                        <a:t>員数の割合</a:t>
                      </a:r>
                      <a:endParaRPr lang="ja-JP" altLang="en-US" sz="2000" b="1"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694">
                <a:tc>
                  <a:txBody>
                    <a:bodyPr/>
                    <a:lstStyle/>
                    <a:p>
                      <a:pPr algn="l" fontAlgn="b"/>
                      <a:r>
                        <a:rPr lang="ja-JP" altLang="en-US" sz="2000" u="none" strike="noStrike" dirty="0">
                          <a:solidFill>
                            <a:schemeClr val="bg2">
                              <a:lumMod val="10000"/>
                            </a:schemeClr>
                          </a:solidFill>
                          <a:effectLst/>
                        </a:rPr>
                        <a:t>アメリカ</a:t>
                      </a:r>
                      <a:endParaRPr lang="ja-JP" altLang="en-US" sz="2000" b="1" i="0" u="none" strike="noStrike" dirty="0">
                        <a:solidFill>
                          <a:schemeClr val="bg2">
                            <a:lumMod val="10000"/>
                          </a:schemeClr>
                        </a:solidFill>
                        <a:effectLst/>
                        <a:latin typeface="ＭＳ Ｐゴシック" panose="020B0600070205080204" pitchFamily="50" charset="-128"/>
                        <a:ea typeface="ＭＳ Ｐゴシック" panose="020B060007020508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a:solidFill>
                            <a:schemeClr val="bg2">
                              <a:lumMod val="10000"/>
                            </a:schemeClr>
                          </a:solidFill>
                          <a:effectLst/>
                        </a:rPr>
                        <a:t>7,727 </a:t>
                      </a:r>
                      <a:endParaRPr lang="en-US" altLang="ja-JP" sz="2000" b="0" i="0" u="none" strike="noStrike">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dirty="0" smtClean="0">
                          <a:solidFill>
                            <a:schemeClr val="bg2">
                              <a:lumMod val="10000"/>
                            </a:schemeClr>
                          </a:solidFill>
                          <a:effectLst/>
                        </a:rPr>
                        <a:t>328,000 </a:t>
                      </a:r>
                      <a:endParaRPr lang="en-US" altLang="ja-JP" sz="2000" b="0" i="0" u="none" strike="noStrike" dirty="0">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dirty="0">
                          <a:solidFill>
                            <a:schemeClr val="bg2">
                              <a:lumMod val="10000"/>
                            </a:schemeClr>
                          </a:solidFill>
                          <a:effectLst/>
                        </a:rPr>
                        <a:t>27 </a:t>
                      </a:r>
                      <a:endParaRPr lang="en-US" altLang="ja-JP" sz="2000" b="0" i="0" u="none" strike="noStrike" dirty="0">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694">
                <a:tc>
                  <a:txBody>
                    <a:bodyPr/>
                    <a:lstStyle/>
                    <a:p>
                      <a:pPr algn="l" fontAlgn="b"/>
                      <a:r>
                        <a:rPr lang="ja-JP" altLang="en-US" sz="2000" u="none" strike="noStrike" dirty="0">
                          <a:solidFill>
                            <a:schemeClr val="bg2">
                              <a:lumMod val="10000"/>
                            </a:schemeClr>
                          </a:solidFill>
                          <a:effectLst/>
                        </a:rPr>
                        <a:t>インド</a:t>
                      </a:r>
                      <a:endParaRPr lang="ja-JP" altLang="en-US" sz="2000" b="1" i="0" u="none" strike="noStrike" dirty="0">
                        <a:solidFill>
                          <a:schemeClr val="bg2">
                            <a:lumMod val="10000"/>
                          </a:schemeClr>
                        </a:solidFill>
                        <a:effectLst/>
                        <a:latin typeface="ＭＳ Ｐゴシック" panose="020B0600070205080204" pitchFamily="50" charset="-128"/>
                        <a:ea typeface="ＭＳ Ｐゴシック" panose="020B060007020508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a:solidFill>
                            <a:schemeClr val="bg2">
                              <a:lumMod val="10000"/>
                            </a:schemeClr>
                          </a:solidFill>
                          <a:effectLst/>
                        </a:rPr>
                        <a:t>3,497 </a:t>
                      </a:r>
                      <a:endParaRPr lang="en-US" altLang="ja-JP" sz="2000" b="0" i="0" u="none" strike="noStrike">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dirty="0" smtClean="0">
                          <a:solidFill>
                            <a:schemeClr val="bg2">
                              <a:lumMod val="10000"/>
                            </a:schemeClr>
                          </a:solidFill>
                          <a:effectLst/>
                        </a:rPr>
                        <a:t>132,000 </a:t>
                      </a:r>
                      <a:endParaRPr lang="en-US" altLang="ja-JP" sz="2000" b="0" i="0" u="none" strike="noStrike" dirty="0">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a:solidFill>
                            <a:schemeClr val="bg2">
                              <a:lumMod val="10000"/>
                            </a:schemeClr>
                          </a:solidFill>
                          <a:effectLst/>
                        </a:rPr>
                        <a:t>11 </a:t>
                      </a:r>
                      <a:endParaRPr lang="en-US" altLang="ja-JP" sz="2000" b="0" i="0" u="none" strike="noStrike">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694">
                <a:tc>
                  <a:txBody>
                    <a:bodyPr/>
                    <a:lstStyle/>
                    <a:p>
                      <a:pPr algn="l" fontAlgn="b"/>
                      <a:r>
                        <a:rPr lang="ja-JP" altLang="en-US" sz="2000" u="none" strike="noStrike" dirty="0">
                          <a:solidFill>
                            <a:schemeClr val="bg2">
                              <a:lumMod val="10000"/>
                            </a:schemeClr>
                          </a:solidFill>
                          <a:effectLst/>
                        </a:rPr>
                        <a:t>日本</a:t>
                      </a:r>
                      <a:endParaRPr lang="ja-JP" altLang="en-US" sz="2000" b="1" i="0" u="none" strike="noStrike" dirty="0">
                        <a:solidFill>
                          <a:schemeClr val="bg2">
                            <a:lumMod val="10000"/>
                          </a:schemeClr>
                        </a:solidFill>
                        <a:effectLst/>
                        <a:latin typeface="ＭＳ Ｐゴシック" panose="020B0600070205080204" pitchFamily="50" charset="-128"/>
                        <a:ea typeface="ＭＳ Ｐゴシック" panose="020B060007020508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a:solidFill>
                            <a:schemeClr val="bg2">
                              <a:lumMod val="10000"/>
                            </a:schemeClr>
                          </a:solidFill>
                          <a:effectLst/>
                        </a:rPr>
                        <a:t>2,270 </a:t>
                      </a:r>
                      <a:endParaRPr lang="en-US" altLang="ja-JP" sz="2000" b="0" i="0" u="none" strike="noStrike">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dirty="0" smtClean="0">
                          <a:solidFill>
                            <a:schemeClr val="bg2">
                              <a:lumMod val="10000"/>
                            </a:schemeClr>
                          </a:solidFill>
                          <a:effectLst/>
                        </a:rPr>
                        <a:t>87,000 </a:t>
                      </a:r>
                      <a:endParaRPr lang="en-US" altLang="ja-JP" sz="2000" b="0" i="0" u="none" strike="noStrike" dirty="0">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a:solidFill>
                            <a:schemeClr val="bg2">
                              <a:lumMod val="10000"/>
                            </a:schemeClr>
                          </a:solidFill>
                          <a:effectLst/>
                        </a:rPr>
                        <a:t>7 </a:t>
                      </a:r>
                      <a:endParaRPr lang="en-US" altLang="ja-JP" sz="2000" b="0" i="0" u="none" strike="noStrike">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694">
                <a:tc>
                  <a:txBody>
                    <a:bodyPr/>
                    <a:lstStyle/>
                    <a:p>
                      <a:pPr algn="l" fontAlgn="b"/>
                      <a:r>
                        <a:rPr lang="ja-JP" altLang="en-US" sz="2000" u="none" strike="noStrike" dirty="0">
                          <a:solidFill>
                            <a:schemeClr val="bg2">
                              <a:lumMod val="10000"/>
                            </a:schemeClr>
                          </a:solidFill>
                          <a:effectLst/>
                        </a:rPr>
                        <a:t>韓国</a:t>
                      </a:r>
                      <a:endParaRPr lang="ja-JP" altLang="en-US" sz="2000" b="1" i="0" u="none" strike="noStrike" dirty="0">
                        <a:solidFill>
                          <a:schemeClr val="bg2">
                            <a:lumMod val="10000"/>
                          </a:schemeClr>
                        </a:solidFill>
                        <a:effectLst/>
                        <a:latin typeface="ＭＳ Ｐゴシック" panose="020B0600070205080204" pitchFamily="50" charset="-128"/>
                        <a:ea typeface="ＭＳ Ｐゴシック" panose="020B060007020508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a:solidFill>
                            <a:schemeClr val="bg2">
                              <a:lumMod val="10000"/>
                            </a:schemeClr>
                          </a:solidFill>
                          <a:effectLst/>
                        </a:rPr>
                        <a:t>1,617 </a:t>
                      </a:r>
                      <a:endParaRPr lang="en-US" altLang="ja-JP" sz="2000" b="0" i="0" u="none" strike="noStrike">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dirty="0" smtClean="0">
                          <a:solidFill>
                            <a:schemeClr val="bg2">
                              <a:lumMod val="10000"/>
                            </a:schemeClr>
                          </a:solidFill>
                          <a:effectLst/>
                        </a:rPr>
                        <a:t>60,000 </a:t>
                      </a:r>
                      <a:endParaRPr lang="en-US" altLang="ja-JP" sz="2000" b="0" i="0" u="none" strike="noStrike" dirty="0">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a:solidFill>
                            <a:schemeClr val="bg2">
                              <a:lumMod val="10000"/>
                            </a:schemeClr>
                          </a:solidFill>
                          <a:effectLst/>
                        </a:rPr>
                        <a:t>5 </a:t>
                      </a:r>
                      <a:endParaRPr lang="en-US" altLang="ja-JP" sz="2000" b="0" i="0" u="none" strike="noStrike">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694">
                <a:tc>
                  <a:txBody>
                    <a:bodyPr/>
                    <a:lstStyle/>
                    <a:p>
                      <a:pPr algn="l" fontAlgn="b"/>
                      <a:r>
                        <a:rPr lang="ja-JP" altLang="en-US" sz="2000" u="none" strike="noStrike" dirty="0">
                          <a:solidFill>
                            <a:schemeClr val="bg2">
                              <a:lumMod val="10000"/>
                            </a:schemeClr>
                          </a:solidFill>
                          <a:effectLst/>
                        </a:rPr>
                        <a:t>ブラジル</a:t>
                      </a:r>
                      <a:endParaRPr lang="ja-JP" altLang="en-US" sz="2000" b="1" i="0" u="none" strike="noStrike" dirty="0">
                        <a:solidFill>
                          <a:schemeClr val="bg2">
                            <a:lumMod val="10000"/>
                          </a:schemeClr>
                        </a:solidFill>
                        <a:effectLst/>
                        <a:latin typeface="ＭＳ Ｐゴシック" panose="020B0600070205080204" pitchFamily="50" charset="-128"/>
                        <a:ea typeface="ＭＳ Ｐゴシック" panose="020B060007020508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a:solidFill>
                            <a:schemeClr val="bg2">
                              <a:lumMod val="10000"/>
                            </a:schemeClr>
                          </a:solidFill>
                          <a:effectLst/>
                        </a:rPr>
                        <a:t>2,395 </a:t>
                      </a:r>
                      <a:endParaRPr lang="en-US" altLang="ja-JP" sz="2000" b="0" i="0" u="none" strike="noStrike">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dirty="0" smtClean="0">
                          <a:solidFill>
                            <a:schemeClr val="bg2">
                              <a:lumMod val="10000"/>
                            </a:schemeClr>
                          </a:solidFill>
                          <a:effectLst/>
                        </a:rPr>
                        <a:t>55,000 </a:t>
                      </a:r>
                      <a:endParaRPr lang="en-US" altLang="ja-JP" sz="2000" b="0" i="0" u="none" strike="noStrike" dirty="0">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a:solidFill>
                            <a:schemeClr val="bg2">
                              <a:lumMod val="10000"/>
                            </a:schemeClr>
                          </a:solidFill>
                          <a:effectLst/>
                        </a:rPr>
                        <a:t>5 </a:t>
                      </a:r>
                      <a:endParaRPr lang="en-US" altLang="ja-JP" sz="2000" b="0" i="0" u="none" strike="noStrike">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694">
                <a:tc>
                  <a:txBody>
                    <a:bodyPr/>
                    <a:lstStyle/>
                    <a:p>
                      <a:pPr algn="l" fontAlgn="b"/>
                      <a:r>
                        <a:rPr lang="ja-JP" altLang="en-US" sz="2000" u="none" strike="noStrike" dirty="0">
                          <a:solidFill>
                            <a:schemeClr val="bg2">
                              <a:lumMod val="10000"/>
                            </a:schemeClr>
                          </a:solidFill>
                          <a:effectLst/>
                        </a:rPr>
                        <a:t>ドイツ</a:t>
                      </a:r>
                      <a:endParaRPr lang="ja-JP" altLang="en-US" sz="2000" b="1" i="0" u="none" strike="noStrike" dirty="0">
                        <a:solidFill>
                          <a:schemeClr val="bg2">
                            <a:lumMod val="10000"/>
                          </a:schemeClr>
                        </a:solidFill>
                        <a:effectLst/>
                        <a:latin typeface="ＭＳ Ｐゴシック" panose="020B0600070205080204" pitchFamily="50" charset="-128"/>
                        <a:ea typeface="ＭＳ Ｐゴシック" panose="020B060007020508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a:solidFill>
                            <a:schemeClr val="bg2">
                              <a:lumMod val="10000"/>
                            </a:schemeClr>
                          </a:solidFill>
                          <a:effectLst/>
                        </a:rPr>
                        <a:t>1,041 </a:t>
                      </a:r>
                      <a:endParaRPr lang="en-US" altLang="ja-JP" sz="2000" b="0" i="0" u="none" strike="noStrike">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dirty="0" smtClean="0">
                          <a:solidFill>
                            <a:schemeClr val="bg2">
                              <a:lumMod val="10000"/>
                            </a:schemeClr>
                          </a:solidFill>
                          <a:effectLst/>
                        </a:rPr>
                        <a:t>53,000 </a:t>
                      </a:r>
                      <a:endParaRPr lang="en-US" altLang="ja-JP" sz="2000" b="0" i="0" u="none" strike="noStrike" dirty="0">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a:solidFill>
                            <a:schemeClr val="bg2">
                              <a:lumMod val="10000"/>
                            </a:schemeClr>
                          </a:solidFill>
                          <a:effectLst/>
                        </a:rPr>
                        <a:t>4 </a:t>
                      </a:r>
                      <a:endParaRPr lang="en-US" altLang="ja-JP" sz="2000" b="0" i="0" u="none" strike="noStrike">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694">
                <a:tc>
                  <a:txBody>
                    <a:bodyPr/>
                    <a:lstStyle/>
                    <a:p>
                      <a:pPr algn="l" fontAlgn="b"/>
                      <a:r>
                        <a:rPr lang="ja-JP" altLang="en-US" sz="2000" u="none" strike="noStrike" dirty="0">
                          <a:solidFill>
                            <a:schemeClr val="bg2">
                              <a:lumMod val="10000"/>
                            </a:schemeClr>
                          </a:solidFill>
                          <a:effectLst/>
                        </a:rPr>
                        <a:t>イタリア</a:t>
                      </a:r>
                      <a:endParaRPr lang="ja-JP" altLang="en-US" sz="2000" b="1" i="0" u="none" strike="noStrike" dirty="0">
                        <a:solidFill>
                          <a:schemeClr val="bg2">
                            <a:lumMod val="10000"/>
                          </a:schemeClr>
                        </a:solidFill>
                        <a:effectLst/>
                        <a:latin typeface="ＭＳ Ｐゴシック" panose="020B0600070205080204" pitchFamily="50" charset="-128"/>
                        <a:ea typeface="ＭＳ Ｐゴシック" panose="020B060007020508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dirty="0">
                          <a:solidFill>
                            <a:schemeClr val="bg2">
                              <a:lumMod val="10000"/>
                            </a:schemeClr>
                          </a:solidFill>
                          <a:effectLst/>
                        </a:rPr>
                        <a:t>847 </a:t>
                      </a:r>
                      <a:endParaRPr lang="en-US" altLang="ja-JP" sz="2000" b="0" i="0" u="none" strike="noStrike" dirty="0">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dirty="0" smtClean="0">
                          <a:solidFill>
                            <a:schemeClr val="bg2">
                              <a:lumMod val="10000"/>
                            </a:schemeClr>
                          </a:solidFill>
                          <a:effectLst/>
                        </a:rPr>
                        <a:t>39,000 </a:t>
                      </a:r>
                      <a:endParaRPr lang="en-US" altLang="ja-JP" sz="2000" b="0" i="0" u="none" strike="noStrike" dirty="0">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a:solidFill>
                            <a:schemeClr val="bg2">
                              <a:lumMod val="10000"/>
                            </a:schemeClr>
                          </a:solidFill>
                          <a:effectLst/>
                        </a:rPr>
                        <a:t>3 </a:t>
                      </a:r>
                      <a:endParaRPr lang="en-US" altLang="ja-JP" sz="2000" b="0" i="0" u="none" strike="noStrike">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694">
                <a:tc>
                  <a:txBody>
                    <a:bodyPr/>
                    <a:lstStyle/>
                    <a:p>
                      <a:pPr algn="l" fontAlgn="b"/>
                      <a:r>
                        <a:rPr lang="ja-JP" altLang="en-US" sz="2000" u="none" strike="noStrike">
                          <a:solidFill>
                            <a:schemeClr val="bg2">
                              <a:lumMod val="10000"/>
                            </a:schemeClr>
                          </a:solidFill>
                          <a:effectLst/>
                        </a:rPr>
                        <a:t>英国</a:t>
                      </a:r>
                      <a:endParaRPr lang="ja-JP" altLang="en-US" sz="2000" b="1" i="0" u="none" strike="noStrike">
                        <a:solidFill>
                          <a:schemeClr val="bg2">
                            <a:lumMod val="10000"/>
                          </a:schemeClr>
                        </a:solidFill>
                        <a:effectLst/>
                        <a:latin typeface="ＭＳ Ｐゴシック" panose="020B0600070205080204" pitchFamily="50" charset="-128"/>
                        <a:ea typeface="ＭＳ Ｐゴシック" panose="020B060007020508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dirty="0">
                          <a:solidFill>
                            <a:schemeClr val="bg2">
                              <a:lumMod val="10000"/>
                            </a:schemeClr>
                          </a:solidFill>
                          <a:effectLst/>
                        </a:rPr>
                        <a:t>1,589 </a:t>
                      </a:r>
                      <a:endParaRPr lang="en-US" altLang="ja-JP" sz="2000" b="0" i="0" u="none" strike="noStrike" dirty="0">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dirty="0" smtClean="0">
                          <a:solidFill>
                            <a:schemeClr val="bg2">
                              <a:lumMod val="10000"/>
                            </a:schemeClr>
                          </a:solidFill>
                          <a:effectLst/>
                        </a:rPr>
                        <a:t>39,000 </a:t>
                      </a:r>
                      <a:endParaRPr lang="en-US" altLang="ja-JP" sz="2000" b="0" i="0" u="none" strike="noStrike" dirty="0">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a:solidFill>
                            <a:schemeClr val="bg2">
                              <a:lumMod val="10000"/>
                            </a:schemeClr>
                          </a:solidFill>
                          <a:effectLst/>
                        </a:rPr>
                        <a:t>3 </a:t>
                      </a:r>
                      <a:endParaRPr lang="en-US" altLang="ja-JP" sz="2000" b="0" i="0" u="none" strike="noStrike">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694">
                <a:tc>
                  <a:txBody>
                    <a:bodyPr/>
                    <a:lstStyle/>
                    <a:p>
                      <a:pPr algn="l" fontAlgn="b"/>
                      <a:r>
                        <a:rPr lang="ja-JP" altLang="en-US" sz="2000" u="none" strike="noStrike">
                          <a:solidFill>
                            <a:schemeClr val="bg2">
                              <a:lumMod val="10000"/>
                            </a:schemeClr>
                          </a:solidFill>
                          <a:effectLst/>
                        </a:rPr>
                        <a:t>台湾</a:t>
                      </a:r>
                      <a:endParaRPr lang="ja-JP" altLang="en-US" sz="2000" b="1" i="0" u="none" strike="noStrike">
                        <a:solidFill>
                          <a:schemeClr val="bg2">
                            <a:lumMod val="10000"/>
                          </a:schemeClr>
                        </a:solidFill>
                        <a:effectLst/>
                        <a:latin typeface="ＭＳ Ｐゴシック" panose="020B0600070205080204" pitchFamily="50" charset="-128"/>
                        <a:ea typeface="ＭＳ Ｐゴシック" panose="020B060007020508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dirty="0">
                          <a:solidFill>
                            <a:schemeClr val="bg2">
                              <a:lumMod val="10000"/>
                            </a:schemeClr>
                          </a:solidFill>
                          <a:effectLst/>
                        </a:rPr>
                        <a:t>711 </a:t>
                      </a:r>
                      <a:endParaRPr lang="en-US" altLang="ja-JP" sz="2000" b="0" i="0" u="none" strike="noStrike" dirty="0">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dirty="0" smtClean="0">
                          <a:solidFill>
                            <a:schemeClr val="bg2">
                              <a:lumMod val="10000"/>
                            </a:schemeClr>
                          </a:solidFill>
                          <a:effectLst/>
                        </a:rPr>
                        <a:t>32,000 </a:t>
                      </a:r>
                      <a:endParaRPr lang="en-US" altLang="ja-JP" sz="2000" b="0" i="0" u="none" strike="noStrike" dirty="0">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a:solidFill>
                            <a:schemeClr val="bg2">
                              <a:lumMod val="10000"/>
                            </a:schemeClr>
                          </a:solidFill>
                          <a:effectLst/>
                        </a:rPr>
                        <a:t>3 </a:t>
                      </a:r>
                      <a:endParaRPr lang="en-US" altLang="ja-JP" sz="2000" b="0" i="0" u="none" strike="noStrike">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694">
                <a:tc>
                  <a:txBody>
                    <a:bodyPr/>
                    <a:lstStyle/>
                    <a:p>
                      <a:pPr algn="l" fontAlgn="b"/>
                      <a:r>
                        <a:rPr lang="ja-JP" altLang="en-US" sz="2000" u="none" strike="noStrike">
                          <a:solidFill>
                            <a:schemeClr val="bg2">
                              <a:lumMod val="10000"/>
                            </a:schemeClr>
                          </a:solidFill>
                          <a:effectLst/>
                        </a:rPr>
                        <a:t>フランス</a:t>
                      </a:r>
                      <a:endParaRPr lang="ja-JP" altLang="en-US" sz="2000" b="1" i="0" u="none" strike="noStrike">
                        <a:solidFill>
                          <a:schemeClr val="bg2">
                            <a:lumMod val="10000"/>
                          </a:schemeClr>
                        </a:solidFill>
                        <a:effectLst/>
                        <a:latin typeface="ＭＳ Ｐゴシック" panose="020B0600070205080204" pitchFamily="50" charset="-128"/>
                        <a:ea typeface="ＭＳ Ｐゴシック" panose="020B060007020508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dirty="0">
                          <a:solidFill>
                            <a:schemeClr val="bg2">
                              <a:lumMod val="10000"/>
                            </a:schemeClr>
                          </a:solidFill>
                          <a:effectLst/>
                        </a:rPr>
                        <a:t>1,072 </a:t>
                      </a:r>
                      <a:endParaRPr lang="en-US" altLang="ja-JP" sz="2000" b="0" i="0" u="none" strike="noStrike" dirty="0">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dirty="0" smtClean="0">
                          <a:solidFill>
                            <a:schemeClr val="bg2">
                              <a:lumMod val="10000"/>
                            </a:schemeClr>
                          </a:solidFill>
                          <a:effectLst/>
                        </a:rPr>
                        <a:t>32,000 </a:t>
                      </a:r>
                      <a:endParaRPr lang="en-US" altLang="ja-JP" sz="2000" b="0" i="0" u="none" strike="noStrike" dirty="0">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a:solidFill>
                            <a:schemeClr val="bg2">
                              <a:lumMod val="10000"/>
                            </a:schemeClr>
                          </a:solidFill>
                          <a:effectLst/>
                        </a:rPr>
                        <a:t>3 </a:t>
                      </a:r>
                      <a:endParaRPr lang="en-US" altLang="ja-JP" sz="2000" b="0" i="0" u="none" strike="noStrike">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694">
                <a:tc>
                  <a:txBody>
                    <a:bodyPr/>
                    <a:lstStyle/>
                    <a:p>
                      <a:pPr algn="l" fontAlgn="b"/>
                      <a:r>
                        <a:rPr lang="ja-JP" altLang="en-US" sz="2000" u="none" strike="noStrike">
                          <a:solidFill>
                            <a:schemeClr val="bg2">
                              <a:lumMod val="10000"/>
                            </a:schemeClr>
                          </a:solidFill>
                          <a:effectLst/>
                        </a:rPr>
                        <a:t>オーストラリア</a:t>
                      </a:r>
                      <a:endParaRPr lang="ja-JP" altLang="en-US" sz="2000" b="1" i="0" u="none" strike="noStrike">
                        <a:solidFill>
                          <a:schemeClr val="bg2">
                            <a:lumMod val="10000"/>
                          </a:schemeClr>
                        </a:solidFill>
                        <a:effectLst/>
                        <a:latin typeface="ＭＳ Ｐゴシック" panose="020B0600070205080204" pitchFamily="50" charset="-128"/>
                        <a:ea typeface="ＭＳ Ｐゴシック" panose="020B060007020508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dirty="0">
                          <a:solidFill>
                            <a:schemeClr val="bg2">
                              <a:lumMod val="10000"/>
                            </a:schemeClr>
                          </a:solidFill>
                          <a:effectLst/>
                        </a:rPr>
                        <a:t>1,111 </a:t>
                      </a:r>
                      <a:endParaRPr lang="en-US" altLang="ja-JP" sz="2000" b="0" i="0" u="none" strike="noStrike" dirty="0">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dirty="0" smtClean="0">
                          <a:solidFill>
                            <a:schemeClr val="bg2">
                              <a:lumMod val="10000"/>
                            </a:schemeClr>
                          </a:solidFill>
                          <a:effectLst/>
                        </a:rPr>
                        <a:t>29,000 </a:t>
                      </a:r>
                      <a:endParaRPr lang="en-US" altLang="ja-JP" sz="2000" b="0" i="0" u="none" strike="noStrike" dirty="0">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a:solidFill>
                            <a:schemeClr val="bg2">
                              <a:lumMod val="10000"/>
                            </a:schemeClr>
                          </a:solidFill>
                          <a:effectLst/>
                        </a:rPr>
                        <a:t>2 </a:t>
                      </a:r>
                      <a:endParaRPr lang="en-US" altLang="ja-JP" sz="2000" b="0" i="0" u="none" strike="noStrike">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694">
                <a:tc>
                  <a:txBody>
                    <a:bodyPr/>
                    <a:lstStyle/>
                    <a:p>
                      <a:pPr algn="l" fontAlgn="b"/>
                      <a:r>
                        <a:rPr lang="ja-JP" altLang="en-US" sz="2000" u="none" strike="noStrike">
                          <a:solidFill>
                            <a:schemeClr val="bg2">
                              <a:lumMod val="10000"/>
                            </a:schemeClr>
                          </a:solidFill>
                          <a:effectLst/>
                        </a:rPr>
                        <a:t>スウェーデン</a:t>
                      </a:r>
                      <a:endParaRPr lang="ja-JP" altLang="en-US" sz="2000" b="1" i="0" u="none" strike="noStrike">
                        <a:solidFill>
                          <a:schemeClr val="bg2">
                            <a:lumMod val="10000"/>
                          </a:schemeClr>
                        </a:solidFill>
                        <a:effectLst/>
                        <a:latin typeface="ＭＳ Ｐゴシック" panose="020B0600070205080204" pitchFamily="50" charset="-128"/>
                        <a:ea typeface="ＭＳ Ｐゴシック" panose="020B060007020508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dirty="0">
                          <a:solidFill>
                            <a:schemeClr val="bg2">
                              <a:lumMod val="10000"/>
                            </a:schemeClr>
                          </a:solidFill>
                          <a:effectLst/>
                        </a:rPr>
                        <a:t>516 </a:t>
                      </a:r>
                      <a:endParaRPr lang="en-US" altLang="ja-JP" sz="2000" b="0" i="0" u="none" strike="noStrike" dirty="0">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dirty="0" smtClean="0">
                          <a:solidFill>
                            <a:schemeClr val="bg2">
                              <a:lumMod val="10000"/>
                            </a:schemeClr>
                          </a:solidFill>
                          <a:effectLst/>
                        </a:rPr>
                        <a:t>24,000 </a:t>
                      </a:r>
                      <a:endParaRPr lang="en-US" altLang="ja-JP" sz="2000" b="0" i="0" u="none" strike="noStrike" dirty="0">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a:solidFill>
                            <a:schemeClr val="bg2">
                              <a:lumMod val="10000"/>
                            </a:schemeClr>
                          </a:solidFill>
                          <a:effectLst/>
                        </a:rPr>
                        <a:t>2 </a:t>
                      </a:r>
                      <a:endParaRPr lang="en-US" altLang="ja-JP" sz="2000" b="0" i="0" u="none" strike="noStrike">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694">
                <a:tc>
                  <a:txBody>
                    <a:bodyPr/>
                    <a:lstStyle/>
                    <a:p>
                      <a:pPr algn="l" fontAlgn="b"/>
                      <a:r>
                        <a:rPr lang="ja-JP" altLang="en-US" sz="2000" u="none" strike="noStrike">
                          <a:solidFill>
                            <a:schemeClr val="bg2">
                              <a:lumMod val="10000"/>
                            </a:schemeClr>
                          </a:solidFill>
                          <a:effectLst/>
                        </a:rPr>
                        <a:t>カナダ</a:t>
                      </a:r>
                      <a:endParaRPr lang="ja-JP" altLang="en-US" sz="2000" b="1" i="0" u="none" strike="noStrike">
                        <a:solidFill>
                          <a:schemeClr val="bg2">
                            <a:lumMod val="10000"/>
                          </a:schemeClr>
                        </a:solidFill>
                        <a:effectLst/>
                        <a:latin typeface="ＭＳ Ｐゴシック" panose="020B0600070205080204" pitchFamily="50" charset="-128"/>
                        <a:ea typeface="ＭＳ Ｐゴシック" panose="020B060007020508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a:solidFill>
                            <a:schemeClr val="bg2">
                              <a:lumMod val="10000"/>
                            </a:schemeClr>
                          </a:solidFill>
                          <a:effectLst/>
                        </a:rPr>
                        <a:t>729 </a:t>
                      </a:r>
                      <a:endParaRPr lang="en-US" altLang="ja-JP" sz="2000" b="0" i="0" u="none" strike="noStrike">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dirty="0" smtClean="0">
                          <a:solidFill>
                            <a:schemeClr val="bg2">
                              <a:lumMod val="10000"/>
                            </a:schemeClr>
                          </a:solidFill>
                          <a:effectLst/>
                        </a:rPr>
                        <a:t>24,000 </a:t>
                      </a:r>
                      <a:endParaRPr lang="en-US" altLang="ja-JP" sz="2000" b="0" i="0" u="none" strike="noStrike" dirty="0">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a:solidFill>
                            <a:schemeClr val="bg2">
                              <a:lumMod val="10000"/>
                            </a:schemeClr>
                          </a:solidFill>
                          <a:effectLst/>
                        </a:rPr>
                        <a:t>2 </a:t>
                      </a:r>
                      <a:endParaRPr lang="en-US" altLang="ja-JP" sz="2000" b="0" i="0" u="none" strike="noStrike">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694">
                <a:tc>
                  <a:txBody>
                    <a:bodyPr/>
                    <a:lstStyle/>
                    <a:p>
                      <a:pPr algn="l" fontAlgn="b"/>
                      <a:r>
                        <a:rPr lang="ja-JP" altLang="en-US" sz="2000" u="none" strike="noStrike">
                          <a:solidFill>
                            <a:schemeClr val="bg2">
                              <a:lumMod val="10000"/>
                            </a:schemeClr>
                          </a:solidFill>
                          <a:effectLst/>
                        </a:rPr>
                        <a:t>フィリッピン</a:t>
                      </a:r>
                      <a:endParaRPr lang="ja-JP" altLang="en-US" sz="2000" b="1" i="0" u="none" strike="noStrike">
                        <a:solidFill>
                          <a:schemeClr val="bg2">
                            <a:lumMod val="10000"/>
                          </a:schemeClr>
                        </a:solidFill>
                        <a:effectLst/>
                        <a:latin typeface="ＭＳ Ｐゴシック" panose="020B0600070205080204" pitchFamily="50" charset="-128"/>
                        <a:ea typeface="ＭＳ Ｐゴシック" panose="020B060007020508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a:solidFill>
                            <a:schemeClr val="bg2">
                              <a:lumMod val="10000"/>
                            </a:schemeClr>
                          </a:solidFill>
                          <a:effectLst/>
                        </a:rPr>
                        <a:t>857 </a:t>
                      </a:r>
                      <a:endParaRPr lang="en-US" altLang="ja-JP" sz="2000" b="0" i="0" u="none" strike="noStrike">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dirty="0" smtClean="0">
                          <a:solidFill>
                            <a:schemeClr val="bg2">
                              <a:lumMod val="10000"/>
                            </a:schemeClr>
                          </a:solidFill>
                          <a:effectLst/>
                        </a:rPr>
                        <a:t>22,000 </a:t>
                      </a:r>
                      <a:endParaRPr lang="en-US" altLang="ja-JP" sz="2000" b="0" i="0" u="none" strike="noStrike" dirty="0">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a:solidFill>
                            <a:schemeClr val="bg2">
                              <a:lumMod val="10000"/>
                            </a:schemeClr>
                          </a:solidFill>
                          <a:effectLst/>
                        </a:rPr>
                        <a:t>2 </a:t>
                      </a:r>
                      <a:endParaRPr lang="en-US" altLang="ja-JP" sz="2000" b="0" i="0" u="none" strike="noStrike">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694">
                <a:tc>
                  <a:txBody>
                    <a:bodyPr/>
                    <a:lstStyle/>
                    <a:p>
                      <a:pPr algn="l" fontAlgn="b"/>
                      <a:r>
                        <a:rPr lang="ja-JP" altLang="en-US" sz="2000" u="none" strike="noStrike">
                          <a:solidFill>
                            <a:schemeClr val="bg2">
                              <a:lumMod val="10000"/>
                            </a:schemeClr>
                          </a:solidFill>
                          <a:effectLst/>
                        </a:rPr>
                        <a:t>その他</a:t>
                      </a:r>
                      <a:endParaRPr lang="ja-JP" altLang="en-US" sz="2000" b="0" i="0" u="none" strike="noStrike">
                        <a:solidFill>
                          <a:schemeClr val="bg2">
                            <a:lumMod val="10000"/>
                          </a:schemeClr>
                        </a:solidFill>
                        <a:effectLst/>
                        <a:latin typeface="ＭＳ Ｐゴシック" panose="020B0600070205080204" pitchFamily="50" charset="-128"/>
                        <a:ea typeface="ＭＳ Ｐゴシック" panose="020B060007020508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a:solidFill>
                            <a:schemeClr val="bg2">
                              <a:lumMod val="10000"/>
                            </a:schemeClr>
                          </a:solidFill>
                          <a:effectLst/>
                        </a:rPr>
                        <a:t>9,368 </a:t>
                      </a:r>
                      <a:endParaRPr lang="en-US" altLang="ja-JP" sz="2000" b="0" i="0" u="none" strike="noStrike">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dirty="0" smtClean="0">
                          <a:solidFill>
                            <a:schemeClr val="bg2">
                              <a:lumMod val="10000"/>
                            </a:schemeClr>
                          </a:solidFill>
                          <a:effectLst/>
                        </a:rPr>
                        <a:t>247,000 </a:t>
                      </a:r>
                      <a:endParaRPr lang="en-US" altLang="ja-JP" sz="2000" b="0" i="0" u="none" strike="noStrike" dirty="0">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dirty="0">
                          <a:solidFill>
                            <a:schemeClr val="bg2">
                              <a:lumMod val="10000"/>
                            </a:schemeClr>
                          </a:solidFill>
                          <a:effectLst/>
                        </a:rPr>
                        <a:t>20 </a:t>
                      </a:r>
                      <a:endParaRPr lang="en-US" altLang="ja-JP" sz="2000" b="0" i="0" u="none" strike="noStrike" dirty="0">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694">
                <a:tc>
                  <a:txBody>
                    <a:bodyPr/>
                    <a:lstStyle/>
                    <a:p>
                      <a:pPr algn="l" fontAlgn="b"/>
                      <a:r>
                        <a:rPr lang="ja-JP" altLang="en-US" sz="2000" u="none" strike="noStrike">
                          <a:solidFill>
                            <a:schemeClr val="bg2">
                              <a:lumMod val="10000"/>
                            </a:schemeClr>
                          </a:solidFill>
                          <a:effectLst/>
                        </a:rPr>
                        <a:t>合計</a:t>
                      </a:r>
                      <a:endParaRPr lang="ja-JP" altLang="en-US" sz="2000" b="0" i="0" u="none" strike="noStrike">
                        <a:solidFill>
                          <a:schemeClr val="bg2">
                            <a:lumMod val="10000"/>
                          </a:schemeClr>
                        </a:solidFill>
                        <a:effectLst/>
                        <a:latin typeface="ＭＳ Ｐゴシック" panose="020B0600070205080204" pitchFamily="50" charset="-128"/>
                        <a:ea typeface="ＭＳ Ｐゴシック" panose="020B060007020508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a:solidFill>
                            <a:schemeClr val="bg2">
                              <a:lumMod val="10000"/>
                            </a:schemeClr>
                          </a:solidFill>
                          <a:effectLst/>
                        </a:rPr>
                        <a:t>35,347 </a:t>
                      </a:r>
                      <a:endParaRPr lang="en-US" altLang="ja-JP" sz="2000" b="0" i="0" u="none" strike="noStrike">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dirty="0" smtClean="0">
                          <a:solidFill>
                            <a:schemeClr val="bg2">
                              <a:lumMod val="10000"/>
                            </a:schemeClr>
                          </a:solidFill>
                          <a:effectLst/>
                        </a:rPr>
                        <a:t>1,210,000 </a:t>
                      </a:r>
                      <a:endParaRPr lang="en-US" altLang="ja-JP" sz="2000" b="0" i="0" u="none" strike="noStrike" dirty="0">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2000" u="none" strike="noStrike" dirty="0">
                          <a:solidFill>
                            <a:schemeClr val="bg2">
                              <a:lumMod val="10000"/>
                            </a:schemeClr>
                          </a:solidFill>
                          <a:effectLst/>
                        </a:rPr>
                        <a:t>100 </a:t>
                      </a:r>
                      <a:endParaRPr lang="en-US" altLang="ja-JP" sz="2000" b="0" i="0" u="none" strike="noStrike" dirty="0">
                        <a:solidFill>
                          <a:schemeClr val="bg2">
                            <a:lumMod val="10000"/>
                          </a:schemeClr>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タイトル 1"/>
          <p:cNvSpPr>
            <a:spLocks noGrp="1"/>
          </p:cNvSpPr>
          <p:nvPr>
            <p:ph type="title"/>
          </p:nvPr>
        </p:nvSpPr>
        <p:spPr bwMode="auto">
          <a:noFill/>
          <a:ln>
            <a:miter lim="800000"/>
            <a:headEnd/>
            <a:tailEnd/>
          </a:ln>
        </p:spPr>
        <p:txBody>
          <a:bodyPr vert="horz" wrap="square" numCol="1" compatLnSpc="1">
            <a:prstTxWarp prst="textNoShape">
              <a:avLst/>
            </a:prstTxWarp>
          </a:bodyPr>
          <a:lstStyle/>
          <a:p>
            <a:r>
              <a:rPr kumimoji="1" lang="ja-JP" altLang="en-US" b="1" smtClean="0">
                <a:latin typeface="Arial Narrow" pitchFamily="34" charset="0"/>
              </a:rPr>
              <a:t>第１ゾーン会員数増減（</a:t>
            </a:r>
            <a:r>
              <a:rPr kumimoji="1" lang="en-US" altLang="ja-JP" b="1" smtClean="0">
                <a:latin typeface="Arial Narrow" pitchFamily="34" charset="0"/>
              </a:rPr>
              <a:t>2014-15</a:t>
            </a:r>
            <a:r>
              <a:rPr kumimoji="1" lang="ja-JP" altLang="en-US" b="1" smtClean="0">
                <a:latin typeface="Arial Narrow" pitchFamily="34" charset="0"/>
              </a:rPr>
              <a:t>年度）</a:t>
            </a:r>
            <a:endParaRPr kumimoji="1" lang="ja-JP" altLang="en-US" smtClean="0">
              <a:latin typeface="Arial Narrow" pitchFamily="34" charset="0"/>
            </a:endParaRPr>
          </a:p>
        </p:txBody>
      </p:sp>
      <p:graphicFrame>
        <p:nvGraphicFramePr>
          <p:cNvPr id="61443" name="Object 2"/>
          <p:cNvGraphicFramePr>
            <a:graphicFrameLocks noGrp="1" noChangeAspect="1"/>
          </p:cNvGraphicFramePr>
          <p:nvPr>
            <p:ph idx="1"/>
          </p:nvPr>
        </p:nvGraphicFramePr>
        <p:xfrm>
          <a:off x="455613" y="990600"/>
          <a:ext cx="8301037" cy="5638800"/>
        </p:xfrm>
        <a:graphic>
          <a:graphicData uri="http://schemas.openxmlformats.org/presentationml/2006/ole">
            <mc:AlternateContent xmlns:mc="http://schemas.openxmlformats.org/markup-compatibility/2006">
              <mc:Choice xmlns:v="urn:schemas-microsoft-com:vml" Requires="v">
                <p:oleObj spid="_x0000_s61540" name="ワークシート" r:id="rId5" imgW="5495999" imgH="3733710" progId="Excel.Sheet.12">
                  <p:embed/>
                </p:oleObj>
              </mc:Choice>
              <mc:Fallback>
                <p:oleObj name="ワークシート" r:id="rId5" imgW="5495999" imgH="3733710" progId="Excel.Sheet.12">
                  <p:embed/>
                  <p:pic>
                    <p:nvPicPr>
                      <p:cNvPr id="0" name="Picture 86"/>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613" y="990600"/>
                        <a:ext cx="8301037" cy="563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タイトル 1"/>
          <p:cNvSpPr>
            <a:spLocks noGrp="1"/>
          </p:cNvSpPr>
          <p:nvPr>
            <p:ph type="title"/>
          </p:nvPr>
        </p:nvSpPr>
        <p:spPr bwMode="auto">
          <a:noFill/>
          <a:ln>
            <a:miter lim="800000"/>
            <a:headEnd/>
            <a:tailEnd/>
          </a:ln>
        </p:spPr>
        <p:txBody>
          <a:bodyPr vert="horz" wrap="square" numCol="1" compatLnSpc="1">
            <a:prstTxWarp prst="textNoShape">
              <a:avLst/>
            </a:prstTxWarp>
          </a:bodyPr>
          <a:lstStyle/>
          <a:p>
            <a:r>
              <a:rPr kumimoji="1" lang="ja-JP" altLang="en-US" b="1" smtClean="0">
                <a:latin typeface="Arial Narrow" pitchFamily="34" charset="0"/>
              </a:rPr>
              <a:t>第２ゾーン会員数増減（</a:t>
            </a:r>
            <a:r>
              <a:rPr kumimoji="1" lang="en-US" altLang="ja-JP" b="1" smtClean="0">
                <a:latin typeface="Arial Narrow" pitchFamily="34" charset="0"/>
              </a:rPr>
              <a:t>2014-15</a:t>
            </a:r>
            <a:r>
              <a:rPr kumimoji="1" lang="ja-JP" altLang="en-US" b="1" smtClean="0">
                <a:latin typeface="Arial Narrow" pitchFamily="34" charset="0"/>
              </a:rPr>
              <a:t>年度）</a:t>
            </a:r>
            <a:endParaRPr kumimoji="1" lang="ja-JP" altLang="en-US" smtClean="0">
              <a:latin typeface="Arial Narrow" pitchFamily="34" charset="0"/>
            </a:endParaRPr>
          </a:p>
        </p:txBody>
      </p:sp>
      <p:graphicFrame>
        <p:nvGraphicFramePr>
          <p:cNvPr id="62467" name="Object 4"/>
          <p:cNvGraphicFramePr>
            <a:graphicFrameLocks noGrp="1" noChangeAspect="1"/>
          </p:cNvGraphicFramePr>
          <p:nvPr>
            <p:ph idx="1"/>
          </p:nvPr>
        </p:nvGraphicFramePr>
        <p:xfrm>
          <a:off x="381000" y="1295400"/>
          <a:ext cx="8313738" cy="4876800"/>
        </p:xfrm>
        <a:graphic>
          <a:graphicData uri="http://schemas.openxmlformats.org/presentationml/2006/ole">
            <mc:AlternateContent xmlns:mc="http://schemas.openxmlformats.org/markup-compatibility/2006">
              <mc:Choice xmlns:v="urn:schemas-microsoft-com:vml" Requires="v">
                <p:oleObj spid="_x0000_s62563" name="ワークシート" r:id="rId5" imgW="5495999" imgH="2619246" progId="Excel.Sheet.12">
                  <p:embed/>
                </p:oleObj>
              </mc:Choice>
              <mc:Fallback>
                <p:oleObj name="ワークシート" r:id="rId5" imgW="5495999" imgH="2619246" progId="Excel.Sheet.12">
                  <p:embed/>
                  <p:pic>
                    <p:nvPicPr>
                      <p:cNvPr id="0" name="Picture 85"/>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295400"/>
                        <a:ext cx="8313738" cy="487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タイトル 1"/>
          <p:cNvSpPr>
            <a:spLocks noGrp="1"/>
          </p:cNvSpPr>
          <p:nvPr>
            <p:ph type="title"/>
          </p:nvPr>
        </p:nvSpPr>
        <p:spPr bwMode="auto">
          <a:noFill/>
          <a:ln>
            <a:miter lim="800000"/>
            <a:headEnd/>
            <a:tailEnd/>
          </a:ln>
        </p:spPr>
        <p:txBody>
          <a:bodyPr vert="horz" wrap="square" numCol="1" compatLnSpc="1">
            <a:prstTxWarp prst="textNoShape">
              <a:avLst/>
            </a:prstTxWarp>
          </a:bodyPr>
          <a:lstStyle/>
          <a:p>
            <a:r>
              <a:rPr kumimoji="1" lang="ja-JP" altLang="en-US" b="1" smtClean="0">
                <a:latin typeface="Arial Narrow" pitchFamily="34" charset="0"/>
              </a:rPr>
              <a:t>第３ゾーン会員数増減（</a:t>
            </a:r>
            <a:r>
              <a:rPr kumimoji="1" lang="en-US" altLang="ja-JP" b="1" smtClean="0">
                <a:latin typeface="Arial Narrow" pitchFamily="34" charset="0"/>
              </a:rPr>
              <a:t>2014-15</a:t>
            </a:r>
            <a:r>
              <a:rPr kumimoji="1" lang="ja-JP" altLang="en-US" b="1" smtClean="0">
                <a:latin typeface="Arial Narrow" pitchFamily="34" charset="0"/>
              </a:rPr>
              <a:t>年度）</a:t>
            </a:r>
            <a:endParaRPr kumimoji="1" lang="ja-JP" altLang="en-US" smtClean="0">
              <a:latin typeface="Arial Narrow" pitchFamily="34" charset="0"/>
            </a:endParaRPr>
          </a:p>
        </p:txBody>
      </p:sp>
      <p:graphicFrame>
        <p:nvGraphicFramePr>
          <p:cNvPr id="63491" name="Object 3"/>
          <p:cNvGraphicFramePr>
            <a:graphicFrameLocks noGrp="1" noChangeAspect="1"/>
          </p:cNvGraphicFramePr>
          <p:nvPr>
            <p:ph idx="1"/>
          </p:nvPr>
        </p:nvGraphicFramePr>
        <p:xfrm>
          <a:off x="419100" y="1066800"/>
          <a:ext cx="8269288" cy="5562600"/>
        </p:xfrm>
        <a:graphic>
          <a:graphicData uri="http://schemas.openxmlformats.org/presentationml/2006/ole">
            <mc:AlternateContent xmlns:mc="http://schemas.openxmlformats.org/markup-compatibility/2006">
              <mc:Choice xmlns:v="urn:schemas-microsoft-com:vml" Requires="v">
                <p:oleObj spid="_x0000_s63587" name="ワークシート" r:id="rId5" imgW="5495999" imgH="3286086" progId="Excel.Sheet.12">
                  <p:embed/>
                </p:oleObj>
              </mc:Choice>
              <mc:Fallback>
                <p:oleObj name="ワークシート" r:id="rId5" imgW="5495999" imgH="3286086" progId="Excel.Sheet.12">
                  <p:embed/>
                  <p:pic>
                    <p:nvPicPr>
                      <p:cNvPr id="0" name="Picture 85"/>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 y="1066800"/>
                        <a:ext cx="8269288" cy="556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世界の寄付</a:t>
            </a:r>
            <a:endParaRPr kumimoji="1" lang="ja-JP" altLang="en-US" dirty="0"/>
          </a:p>
        </p:txBody>
      </p:sp>
      <p:sp>
        <p:nvSpPr>
          <p:cNvPr id="3" name="正方形/長方形 2"/>
          <p:cNvSpPr/>
          <p:nvPr/>
        </p:nvSpPr>
        <p:spPr>
          <a:xfrm>
            <a:off x="1447800" y="4572000"/>
            <a:ext cx="6553200" cy="830997"/>
          </a:xfrm>
          <a:prstGeom prst="rect">
            <a:avLst/>
          </a:prstGeom>
        </p:spPr>
        <p:txBody>
          <a:bodyPr wrap="square">
            <a:spAutoFit/>
          </a:bodyPr>
          <a:lstStyle/>
          <a:p>
            <a:pPr>
              <a:defRPr/>
            </a:pPr>
            <a:r>
              <a:rPr lang="ja-JP" altLang="ja-JP" dirty="0">
                <a:solidFill>
                  <a:schemeClr val="bg2">
                    <a:lumMod val="10000"/>
                  </a:schemeClr>
                </a:solidFill>
              </a:rPr>
              <a:t>年次基金</a:t>
            </a:r>
            <a:r>
              <a:rPr lang="ja-JP" altLang="en-US" dirty="0">
                <a:solidFill>
                  <a:schemeClr val="bg2">
                    <a:lumMod val="10000"/>
                  </a:schemeClr>
                </a:solidFill>
              </a:rPr>
              <a:t>。</a:t>
            </a:r>
            <a:r>
              <a:rPr lang="ja-JP" altLang="ja-JP" dirty="0">
                <a:solidFill>
                  <a:schemeClr val="bg2">
                    <a:lumMod val="10000"/>
                  </a:schemeClr>
                </a:solidFill>
              </a:rPr>
              <a:t>目標</a:t>
            </a:r>
            <a:r>
              <a:rPr lang="ja-JP" altLang="en-US" dirty="0">
                <a:solidFill>
                  <a:schemeClr val="bg2">
                    <a:lumMod val="10000"/>
                  </a:schemeClr>
                </a:solidFill>
              </a:rPr>
              <a:t>の</a:t>
            </a:r>
            <a:r>
              <a:rPr lang="en-US" altLang="ja-JP" dirty="0">
                <a:solidFill>
                  <a:schemeClr val="bg2">
                    <a:lumMod val="10000"/>
                  </a:schemeClr>
                </a:solidFill>
              </a:rPr>
              <a:t>1</a:t>
            </a:r>
            <a:r>
              <a:rPr lang="ja-JP" altLang="ja-JP" dirty="0">
                <a:solidFill>
                  <a:schemeClr val="bg2">
                    <a:lumMod val="10000"/>
                  </a:schemeClr>
                </a:solidFill>
              </a:rPr>
              <a:t>億</a:t>
            </a:r>
            <a:r>
              <a:rPr lang="en-US" altLang="ja-JP" dirty="0">
                <a:solidFill>
                  <a:schemeClr val="bg2">
                    <a:lumMod val="10000"/>
                  </a:schemeClr>
                </a:solidFill>
              </a:rPr>
              <a:t>2300</a:t>
            </a:r>
            <a:r>
              <a:rPr lang="ja-JP" altLang="ja-JP" dirty="0">
                <a:solidFill>
                  <a:schemeClr val="bg2">
                    <a:lumMod val="10000"/>
                  </a:schemeClr>
                </a:solidFill>
              </a:rPr>
              <a:t>万ドル</a:t>
            </a:r>
            <a:r>
              <a:rPr lang="ja-JP" altLang="en-US" dirty="0">
                <a:solidFill>
                  <a:schemeClr val="bg2">
                    <a:lumMod val="10000"/>
                  </a:schemeClr>
                </a:solidFill>
              </a:rPr>
              <a:t>を達成</a:t>
            </a:r>
            <a:r>
              <a:rPr lang="ja-JP" altLang="en-US" dirty="0" smtClean="0">
                <a:solidFill>
                  <a:schemeClr val="bg2">
                    <a:lumMod val="10000"/>
                  </a:schemeClr>
                </a:solidFill>
              </a:rPr>
              <a:t>。</a:t>
            </a:r>
            <a:endParaRPr lang="en-US" altLang="ja-JP" dirty="0" smtClean="0">
              <a:solidFill>
                <a:schemeClr val="bg2">
                  <a:lumMod val="10000"/>
                </a:schemeClr>
              </a:solidFill>
            </a:endParaRPr>
          </a:p>
          <a:p>
            <a:pPr>
              <a:defRPr/>
            </a:pPr>
            <a:r>
              <a:rPr lang="ja-JP" altLang="ja-JP" dirty="0" smtClean="0">
                <a:solidFill>
                  <a:schemeClr val="bg2">
                    <a:lumMod val="10000"/>
                  </a:schemeClr>
                </a:solidFill>
              </a:rPr>
              <a:t>前年</a:t>
            </a:r>
            <a:r>
              <a:rPr lang="ja-JP" altLang="ja-JP" dirty="0">
                <a:solidFill>
                  <a:schemeClr val="bg2">
                    <a:lumMod val="10000"/>
                  </a:schemeClr>
                </a:solidFill>
              </a:rPr>
              <a:t>の</a:t>
            </a:r>
            <a:r>
              <a:rPr lang="en-US" altLang="ja-JP" dirty="0">
                <a:solidFill>
                  <a:schemeClr val="bg2">
                    <a:lumMod val="10000"/>
                  </a:schemeClr>
                </a:solidFill>
              </a:rPr>
              <a:t>1</a:t>
            </a:r>
            <a:r>
              <a:rPr lang="ja-JP" altLang="ja-JP" dirty="0">
                <a:solidFill>
                  <a:schemeClr val="bg2">
                    <a:lumMod val="10000"/>
                  </a:schemeClr>
                </a:solidFill>
              </a:rPr>
              <a:t>億</a:t>
            </a:r>
            <a:r>
              <a:rPr lang="en-US" altLang="ja-JP" dirty="0">
                <a:solidFill>
                  <a:schemeClr val="bg2">
                    <a:lumMod val="10000"/>
                  </a:schemeClr>
                </a:solidFill>
              </a:rPr>
              <a:t>1</a:t>
            </a:r>
            <a:r>
              <a:rPr lang="ja-JP" altLang="ja-JP" dirty="0">
                <a:solidFill>
                  <a:schemeClr val="bg2">
                    <a:lumMod val="10000"/>
                  </a:schemeClr>
                </a:solidFill>
              </a:rPr>
              <a:t>千</a:t>
            </a:r>
            <a:r>
              <a:rPr lang="en-US" altLang="ja-JP" dirty="0">
                <a:solidFill>
                  <a:schemeClr val="bg2">
                    <a:lumMod val="10000"/>
                  </a:schemeClr>
                </a:solidFill>
              </a:rPr>
              <a:t>700</a:t>
            </a:r>
            <a:r>
              <a:rPr lang="ja-JP" altLang="ja-JP" dirty="0">
                <a:solidFill>
                  <a:schemeClr val="bg2">
                    <a:lumMod val="10000"/>
                  </a:schemeClr>
                </a:solidFill>
              </a:rPr>
              <a:t>万ドルを超え、記録を更新</a:t>
            </a:r>
            <a:r>
              <a:rPr lang="ja-JP" altLang="en-US" dirty="0">
                <a:solidFill>
                  <a:schemeClr val="bg2">
                    <a:lumMod val="10000"/>
                  </a:schemeClr>
                </a:solidFill>
              </a:rPr>
              <a:t>。</a:t>
            </a:r>
            <a:endParaRPr lang="en-US" altLang="ja-JP"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pPr>
              <a:defRPr/>
            </a:pPr>
            <a:r>
              <a:rPr kumimoji="1" lang="ja-JP" altLang="en-US" sz="4000" dirty="0"/>
              <a:t>国際ロータリーとロータリー財団の現況</a:t>
            </a:r>
          </a:p>
        </p:txBody>
      </p:sp>
      <p:sp>
        <p:nvSpPr>
          <p:cNvPr id="3" name="サブタイトル 2"/>
          <p:cNvSpPr>
            <a:spLocks noGrp="1"/>
          </p:cNvSpPr>
          <p:nvPr>
            <p:ph type="subTitle" idx="1"/>
          </p:nvPr>
        </p:nvSpPr>
        <p:spPr>
          <a:xfrm>
            <a:off x="1905000" y="5181600"/>
            <a:ext cx="6400800" cy="950913"/>
          </a:xfrm>
        </p:spPr>
        <p:txBody>
          <a:bodyPr/>
          <a:lstStyle/>
          <a:p>
            <a:pPr algn="r">
              <a:defRPr/>
            </a:pPr>
            <a:endParaRPr kumimoji="1" lang="ja-JP"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1" dirty="0" smtClean="0"/>
              <a:t>上位５ヶ国　</a:t>
            </a:r>
            <a:r>
              <a:rPr kumimoji="1" lang="en-US" altLang="ja-JP" b="1" dirty="0" smtClean="0"/>
              <a:t>													</a:t>
            </a:r>
            <a:r>
              <a:rPr kumimoji="1" lang="ja-JP" altLang="en-US" b="1" dirty="0" smtClean="0"/>
              <a:t>単位：千ドル</a:t>
            </a:r>
            <a:endParaRPr kumimoji="1" lang="ja-JP" altLang="en-US" b="1" dirty="0"/>
          </a:p>
        </p:txBody>
      </p:sp>
      <p:graphicFrame>
        <p:nvGraphicFramePr>
          <p:cNvPr id="4" name="コンテンツ プレースホルダ 3"/>
          <p:cNvGraphicFramePr>
            <a:graphicFrameLocks noGrp="1"/>
          </p:cNvGraphicFramePr>
          <p:nvPr>
            <p:ph idx="1"/>
            <p:extLst>
              <p:ext uri="{D42A27DB-BD31-4B8C-83A1-F6EECF244321}">
                <p14:modId xmlns:p14="http://schemas.microsoft.com/office/powerpoint/2010/main" val="2028304110"/>
              </p:ext>
            </p:extLst>
          </p:nvPr>
        </p:nvGraphicFramePr>
        <p:xfrm>
          <a:off x="228600" y="1219200"/>
          <a:ext cx="8686800" cy="4952998"/>
        </p:xfrm>
        <a:graphic>
          <a:graphicData uri="http://schemas.openxmlformats.org/drawingml/2006/table">
            <a:tbl>
              <a:tblPr firstRow="1" bandRow="1">
                <a:tableStyleId>{F5AB1C69-6EDB-4FF4-983F-18BD219EF322}</a:tableStyleId>
              </a:tblPr>
              <a:tblGrid>
                <a:gridCol w="533400"/>
                <a:gridCol w="1295400"/>
                <a:gridCol w="1143000"/>
                <a:gridCol w="1371600"/>
                <a:gridCol w="1085850"/>
                <a:gridCol w="971550"/>
                <a:gridCol w="1066800"/>
                <a:gridCol w="1219200"/>
              </a:tblGrid>
              <a:tr h="1694448">
                <a:tc>
                  <a:txBody>
                    <a:bodyPr/>
                    <a:lstStyle/>
                    <a:p>
                      <a:pPr algn="l"/>
                      <a:r>
                        <a:rPr kumimoji="1" lang="ja-JP" altLang="en-US" sz="2400" b="1" dirty="0" smtClean="0"/>
                        <a:t>順位</a:t>
                      </a:r>
                      <a:endParaRPr kumimoji="1" lang="ja-JP" alt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2400" b="1" dirty="0" smtClean="0"/>
                        <a:t>国</a:t>
                      </a:r>
                      <a:endParaRPr kumimoji="1" lang="ja-JP" alt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2400" b="1" dirty="0" smtClean="0"/>
                        <a:t>年次</a:t>
                      </a:r>
                      <a:endParaRPr kumimoji="1" lang="en-US" altLang="ja-JP" sz="2400" b="1" dirty="0" smtClean="0"/>
                    </a:p>
                    <a:p>
                      <a:pPr algn="l"/>
                      <a:r>
                        <a:rPr kumimoji="1" lang="ja-JP" altLang="en-US" sz="2400" b="1" dirty="0" smtClean="0"/>
                        <a:t>基金</a:t>
                      </a:r>
                      <a:endParaRPr kumimoji="1" lang="ja-JP" alt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2400" b="1" dirty="0" smtClean="0"/>
                        <a:t>一人当たり（単位：ドル）</a:t>
                      </a:r>
                      <a:endParaRPr kumimoji="1" lang="ja-JP" alt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2400" b="1" dirty="0" smtClean="0"/>
                        <a:t>ポリオプラス基金</a:t>
                      </a:r>
                      <a:endParaRPr kumimoji="1" lang="ja-JP" alt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2400" b="1" dirty="0" smtClean="0"/>
                        <a:t>その他の基金</a:t>
                      </a:r>
                      <a:endParaRPr kumimoji="1" lang="ja-JP" alt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2400" b="1" dirty="0" smtClean="0"/>
                        <a:t>恒久基金</a:t>
                      </a:r>
                      <a:endParaRPr kumimoji="1" lang="ja-JP" alt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2400" b="1" dirty="0" smtClean="0"/>
                        <a:t>合計</a:t>
                      </a:r>
                      <a:endParaRPr kumimoji="1" lang="ja-JP" alt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51710">
                <a:tc>
                  <a:txBody>
                    <a:bodyPr/>
                    <a:lstStyle/>
                    <a:p>
                      <a:pPr algn="l"/>
                      <a:r>
                        <a:rPr kumimoji="1" lang="en-US" altLang="ja-JP" sz="2400" b="1" dirty="0" smtClean="0">
                          <a:solidFill>
                            <a:schemeClr val="bg2">
                              <a:lumMod val="10000"/>
                            </a:schemeClr>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2400" b="1" dirty="0" smtClean="0">
                          <a:solidFill>
                            <a:schemeClr val="bg2">
                              <a:lumMod val="10000"/>
                            </a:schemeClr>
                          </a:solidFill>
                        </a:rPr>
                        <a:t>アメリカ</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400" b="1" dirty="0" smtClean="0">
                          <a:solidFill>
                            <a:schemeClr val="bg2">
                              <a:lumMod val="10000"/>
                            </a:schemeClr>
                          </a:solidFill>
                        </a:rPr>
                        <a:t>43,073</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400" b="1" dirty="0" smtClean="0">
                          <a:solidFill>
                            <a:schemeClr val="bg2">
                              <a:lumMod val="10000"/>
                            </a:schemeClr>
                          </a:solidFill>
                        </a:rPr>
                        <a:t>130.84</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400" b="1" dirty="0" smtClean="0">
                          <a:solidFill>
                            <a:schemeClr val="bg2">
                              <a:lumMod val="10000"/>
                            </a:schemeClr>
                          </a:solidFill>
                        </a:rPr>
                        <a:t>92,634</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400" b="1" dirty="0" smtClean="0">
                          <a:solidFill>
                            <a:schemeClr val="bg2">
                              <a:lumMod val="10000"/>
                            </a:schemeClr>
                          </a:solidFill>
                        </a:rPr>
                        <a:t>6,400</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400" b="1" dirty="0" smtClean="0">
                          <a:solidFill>
                            <a:schemeClr val="bg2">
                              <a:lumMod val="10000"/>
                            </a:schemeClr>
                          </a:solidFill>
                        </a:rPr>
                        <a:t>10,085</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400" b="1" dirty="0" smtClean="0">
                          <a:solidFill>
                            <a:schemeClr val="bg2">
                              <a:lumMod val="10000"/>
                            </a:schemeClr>
                          </a:solidFill>
                        </a:rPr>
                        <a:t>152,194</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51710">
                <a:tc>
                  <a:txBody>
                    <a:bodyPr/>
                    <a:lstStyle/>
                    <a:p>
                      <a:pPr algn="l"/>
                      <a:r>
                        <a:rPr kumimoji="1" lang="en-US" altLang="ja-JP" sz="2400" b="1" dirty="0" smtClean="0">
                          <a:solidFill>
                            <a:schemeClr val="bg2">
                              <a:lumMod val="10000"/>
                            </a:schemeClr>
                          </a:solidFill>
                        </a:rPr>
                        <a:t>2</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2400" b="1" dirty="0" smtClean="0">
                          <a:solidFill>
                            <a:schemeClr val="bg2">
                              <a:lumMod val="10000"/>
                            </a:schemeClr>
                          </a:solidFill>
                        </a:rPr>
                        <a:t>日本</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400" b="1" dirty="0" smtClean="0">
                          <a:solidFill>
                            <a:schemeClr val="bg2">
                              <a:lumMod val="10000"/>
                            </a:schemeClr>
                          </a:solidFill>
                        </a:rPr>
                        <a:t>11,653</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400" b="1" dirty="0" smtClean="0">
                          <a:solidFill>
                            <a:schemeClr val="bg2">
                              <a:lumMod val="10000"/>
                            </a:schemeClr>
                          </a:solidFill>
                        </a:rPr>
                        <a:t>134.78</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400" b="1" dirty="0" smtClean="0">
                          <a:solidFill>
                            <a:schemeClr val="bg2">
                              <a:lumMod val="10000"/>
                            </a:schemeClr>
                          </a:solidFill>
                        </a:rPr>
                        <a:t>1,677</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400" b="1" dirty="0" smtClean="0">
                          <a:solidFill>
                            <a:schemeClr val="bg2">
                              <a:lumMod val="10000"/>
                            </a:schemeClr>
                          </a:solidFill>
                        </a:rPr>
                        <a:t>199</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400" b="1" dirty="0" smtClean="0">
                          <a:solidFill>
                            <a:schemeClr val="bg2">
                              <a:lumMod val="10000"/>
                            </a:schemeClr>
                          </a:solidFill>
                        </a:rPr>
                        <a:t>1,420</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400" b="1" dirty="0" smtClean="0">
                          <a:solidFill>
                            <a:schemeClr val="bg2">
                              <a:lumMod val="10000"/>
                            </a:schemeClr>
                          </a:solidFill>
                        </a:rPr>
                        <a:t>14,950</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51710">
                <a:tc>
                  <a:txBody>
                    <a:bodyPr/>
                    <a:lstStyle/>
                    <a:p>
                      <a:pPr algn="l"/>
                      <a:r>
                        <a:rPr kumimoji="1" lang="en-US" altLang="ja-JP" sz="2400" b="1" dirty="0" smtClean="0">
                          <a:solidFill>
                            <a:schemeClr val="bg2">
                              <a:lumMod val="10000"/>
                            </a:schemeClr>
                          </a:solidFill>
                        </a:rPr>
                        <a:t>3</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2400" b="1" dirty="0" smtClean="0">
                          <a:solidFill>
                            <a:schemeClr val="bg2">
                              <a:lumMod val="10000"/>
                            </a:schemeClr>
                          </a:solidFill>
                        </a:rPr>
                        <a:t>韓国</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400" b="1" dirty="0" smtClean="0">
                          <a:solidFill>
                            <a:schemeClr val="bg2">
                              <a:lumMod val="10000"/>
                            </a:schemeClr>
                          </a:solidFill>
                        </a:rPr>
                        <a:t>12,011</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400" b="1" dirty="0" smtClean="0">
                          <a:solidFill>
                            <a:schemeClr val="bg2">
                              <a:lumMod val="10000"/>
                            </a:schemeClr>
                          </a:solidFill>
                        </a:rPr>
                        <a:t>211.62</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400" b="1" dirty="0" smtClean="0">
                          <a:solidFill>
                            <a:schemeClr val="bg2">
                              <a:lumMod val="10000"/>
                            </a:schemeClr>
                          </a:solidFill>
                        </a:rPr>
                        <a:t>181</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400" b="1" dirty="0" smtClean="0">
                          <a:solidFill>
                            <a:schemeClr val="bg2">
                              <a:lumMod val="10000"/>
                            </a:schemeClr>
                          </a:solidFill>
                        </a:rPr>
                        <a:t>269</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400" b="1" dirty="0" smtClean="0">
                          <a:solidFill>
                            <a:schemeClr val="bg2">
                              <a:lumMod val="10000"/>
                            </a:schemeClr>
                          </a:solidFill>
                        </a:rPr>
                        <a:t>1,085</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400" b="1" dirty="0" smtClean="0">
                          <a:solidFill>
                            <a:schemeClr val="bg2">
                              <a:lumMod val="10000"/>
                            </a:schemeClr>
                          </a:solidFill>
                        </a:rPr>
                        <a:t>13,547</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51710">
                <a:tc>
                  <a:txBody>
                    <a:bodyPr/>
                    <a:lstStyle/>
                    <a:p>
                      <a:pPr algn="l"/>
                      <a:r>
                        <a:rPr kumimoji="1" lang="en-US" altLang="ja-JP" sz="2400" b="1" dirty="0" smtClean="0">
                          <a:solidFill>
                            <a:schemeClr val="bg2">
                              <a:lumMod val="10000"/>
                            </a:schemeClr>
                          </a:solidFill>
                        </a:rPr>
                        <a:t>4</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2400" b="1" dirty="0" smtClean="0">
                          <a:solidFill>
                            <a:schemeClr val="bg2">
                              <a:lumMod val="10000"/>
                            </a:schemeClr>
                          </a:solidFill>
                        </a:rPr>
                        <a:t>インド</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400" b="1" dirty="0" smtClean="0">
                          <a:solidFill>
                            <a:schemeClr val="bg2">
                              <a:lumMod val="10000"/>
                            </a:schemeClr>
                          </a:solidFill>
                        </a:rPr>
                        <a:t>7,693</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400" b="1" dirty="0" smtClean="0">
                          <a:solidFill>
                            <a:schemeClr val="bg2">
                              <a:lumMod val="10000"/>
                            </a:schemeClr>
                          </a:solidFill>
                        </a:rPr>
                        <a:t>64.36</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400" b="1" dirty="0" smtClean="0">
                          <a:solidFill>
                            <a:schemeClr val="bg2">
                              <a:lumMod val="10000"/>
                            </a:schemeClr>
                          </a:solidFill>
                        </a:rPr>
                        <a:t>668</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400" b="1" dirty="0" smtClean="0">
                          <a:solidFill>
                            <a:schemeClr val="bg2">
                              <a:lumMod val="10000"/>
                            </a:schemeClr>
                          </a:solidFill>
                        </a:rPr>
                        <a:t>3,539</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400" b="1" dirty="0" smtClean="0">
                          <a:solidFill>
                            <a:schemeClr val="bg2">
                              <a:lumMod val="10000"/>
                            </a:schemeClr>
                          </a:solidFill>
                        </a:rPr>
                        <a:t>1,003</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400" b="1" dirty="0" smtClean="0">
                          <a:solidFill>
                            <a:schemeClr val="bg2">
                              <a:lumMod val="10000"/>
                            </a:schemeClr>
                          </a:solidFill>
                        </a:rPr>
                        <a:t>12,906</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51710">
                <a:tc>
                  <a:txBody>
                    <a:bodyPr/>
                    <a:lstStyle/>
                    <a:p>
                      <a:pPr algn="l"/>
                      <a:r>
                        <a:rPr kumimoji="1" lang="en-US" altLang="ja-JP" sz="2400" b="1" dirty="0" smtClean="0">
                          <a:solidFill>
                            <a:schemeClr val="bg2">
                              <a:lumMod val="10000"/>
                            </a:schemeClr>
                          </a:solidFill>
                        </a:rPr>
                        <a:t>5</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2400" b="1" dirty="0" smtClean="0">
                          <a:solidFill>
                            <a:schemeClr val="bg2">
                              <a:lumMod val="10000"/>
                            </a:schemeClr>
                          </a:solidFill>
                        </a:rPr>
                        <a:t>台湾</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400" b="1" dirty="0" smtClean="0">
                          <a:solidFill>
                            <a:schemeClr val="bg2">
                              <a:lumMod val="10000"/>
                            </a:schemeClr>
                          </a:solidFill>
                        </a:rPr>
                        <a:t>5,490</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400" b="1" dirty="0" smtClean="0">
                          <a:solidFill>
                            <a:schemeClr val="bg2">
                              <a:lumMod val="10000"/>
                            </a:schemeClr>
                          </a:solidFill>
                        </a:rPr>
                        <a:t>186.66</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400" b="1" dirty="0" smtClean="0">
                          <a:solidFill>
                            <a:schemeClr val="bg2">
                              <a:lumMod val="10000"/>
                            </a:schemeClr>
                          </a:solidFill>
                        </a:rPr>
                        <a:t>785</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400" b="1" dirty="0" smtClean="0">
                          <a:solidFill>
                            <a:schemeClr val="bg2">
                              <a:lumMod val="10000"/>
                            </a:schemeClr>
                          </a:solidFill>
                        </a:rPr>
                        <a:t>1,263</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400" b="1" dirty="0" smtClean="0">
                          <a:solidFill>
                            <a:schemeClr val="bg2">
                              <a:lumMod val="10000"/>
                            </a:schemeClr>
                          </a:solidFill>
                        </a:rPr>
                        <a:t>1,919</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2400" b="1" dirty="0" smtClean="0">
                          <a:solidFill>
                            <a:schemeClr val="bg2">
                              <a:lumMod val="10000"/>
                            </a:schemeClr>
                          </a:solidFill>
                        </a:rPr>
                        <a:t>9,458</a:t>
                      </a:r>
                      <a:endParaRPr kumimoji="1" lang="ja-JP" altLang="en-US" sz="2400" b="1"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タイトル 1"/>
          <p:cNvSpPr>
            <a:spLocks noGrp="1"/>
          </p:cNvSpPr>
          <p:nvPr>
            <p:ph type="ctrTitle"/>
          </p:nvPr>
        </p:nvSpPr>
        <p:spPr bwMode="auto">
          <a:noFill/>
          <a:ln>
            <a:miter lim="800000"/>
            <a:headEnd/>
            <a:tailEnd/>
          </a:ln>
        </p:spPr>
        <p:txBody>
          <a:bodyPr vert="horz" wrap="square" numCol="1" compatLnSpc="1">
            <a:prstTxWarp prst="textNoShape">
              <a:avLst/>
            </a:prstTxWarp>
          </a:bodyPr>
          <a:lstStyle/>
          <a:p>
            <a:r>
              <a:rPr lang="en-US" altLang="ja-JP" smtClean="0">
                <a:latin typeface="Arial Narrow" pitchFamily="34" charset="0"/>
              </a:rPr>
              <a:t>RI</a:t>
            </a:r>
            <a:r>
              <a:rPr lang="ja-JP" altLang="en-US" smtClean="0">
                <a:latin typeface="Arial Narrow" pitchFamily="34" charset="0"/>
              </a:rPr>
              <a:t>理事会及び管理委員会の決定事項</a:t>
            </a:r>
            <a:endParaRPr kumimoji="1" lang="ja-JP" altLang="en-US" smtClean="0">
              <a:latin typeface="Arial Narrow"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タイトル 1"/>
          <p:cNvSpPr>
            <a:spLocks noGrp="1"/>
          </p:cNvSpPr>
          <p:nvPr>
            <p:ph type="title"/>
          </p:nvPr>
        </p:nvSpPr>
        <p:spPr bwMode="auto">
          <a:noFill/>
          <a:ln>
            <a:miter lim="800000"/>
            <a:headEnd/>
            <a:tailEnd/>
          </a:ln>
        </p:spPr>
        <p:txBody>
          <a:bodyPr vert="horz" wrap="square" numCol="1" compatLnSpc="1">
            <a:prstTxWarp prst="textNoShape">
              <a:avLst/>
            </a:prstTxWarp>
          </a:bodyPr>
          <a:lstStyle/>
          <a:p>
            <a:r>
              <a:rPr lang="ja-JP" altLang="en-US" smtClean="0">
                <a:latin typeface="Arial Narrow" pitchFamily="34" charset="0"/>
              </a:rPr>
              <a:t>戦略計画　４</a:t>
            </a:r>
            <a:r>
              <a:rPr lang="ja-JP" altLang="ja-JP" smtClean="0">
                <a:latin typeface="Arial Narrow" pitchFamily="34" charset="0"/>
              </a:rPr>
              <a:t>つの優先項目</a:t>
            </a:r>
            <a:endParaRPr kumimoji="1" lang="ja-JP" altLang="en-US" smtClean="0">
              <a:latin typeface="Arial Narrow" pitchFamily="34" charset="0"/>
            </a:endParaRPr>
          </a:p>
        </p:txBody>
      </p:sp>
      <p:sp>
        <p:nvSpPr>
          <p:cNvPr id="65539" name="コンテンツ プレースホルダー 2"/>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altLang="ja-JP" sz="2800" dirty="0" smtClean="0">
                <a:solidFill>
                  <a:schemeClr val="bg2">
                    <a:lumMod val="10000"/>
                  </a:schemeClr>
                </a:solidFill>
                <a:latin typeface="Georgia" pitchFamily="18" charset="0"/>
              </a:rPr>
              <a:t>RI</a:t>
            </a:r>
            <a:r>
              <a:rPr lang="ja-JP" altLang="en-US" sz="2800" dirty="0" smtClean="0">
                <a:solidFill>
                  <a:schemeClr val="bg2">
                    <a:lumMod val="10000"/>
                  </a:schemeClr>
                </a:solidFill>
                <a:latin typeface="Georgia" pitchFamily="18" charset="0"/>
              </a:rPr>
              <a:t>理事会は</a:t>
            </a:r>
            <a:r>
              <a:rPr lang="ja-JP" altLang="ja-JP" sz="2800" dirty="0" smtClean="0">
                <a:solidFill>
                  <a:schemeClr val="bg2">
                    <a:lumMod val="10000"/>
                  </a:schemeClr>
                </a:solidFill>
                <a:latin typeface="Georgia" pitchFamily="18" charset="0"/>
              </a:rPr>
              <a:t>2016-17年度に向けて次の4つの優先項目とそれを支える目標を採択。これらはロータリー財団管理委員会でも採択された。</a:t>
            </a:r>
            <a:endParaRPr lang="en-US" altLang="ja-JP" sz="1600" dirty="0" smtClean="0">
              <a:solidFill>
                <a:schemeClr val="bg2">
                  <a:lumMod val="10000"/>
                </a:schemeClr>
              </a:solidFill>
              <a:latin typeface="Georgia" pitchFamily="18" charset="0"/>
            </a:endParaRPr>
          </a:p>
          <a:p>
            <a:pPr>
              <a:lnSpc>
                <a:spcPct val="150000"/>
              </a:lnSpc>
            </a:pPr>
            <a:r>
              <a:rPr lang="ja-JP" altLang="ja-JP" sz="1600" dirty="0" smtClean="0">
                <a:solidFill>
                  <a:schemeClr val="bg2">
                    <a:lumMod val="10000"/>
                  </a:schemeClr>
                </a:solidFill>
                <a:latin typeface="Georgia" pitchFamily="18" charset="0"/>
              </a:rPr>
              <a:t/>
            </a:r>
            <a:br>
              <a:rPr lang="ja-JP" altLang="ja-JP" sz="1600" dirty="0" smtClean="0">
                <a:solidFill>
                  <a:schemeClr val="bg2">
                    <a:lumMod val="10000"/>
                  </a:schemeClr>
                </a:solidFill>
                <a:latin typeface="Georgia" pitchFamily="18" charset="0"/>
              </a:rPr>
            </a:br>
            <a:r>
              <a:rPr lang="ja-JP" altLang="ja-JP" dirty="0" smtClean="0">
                <a:solidFill>
                  <a:schemeClr val="bg2">
                    <a:lumMod val="10000"/>
                  </a:schemeClr>
                </a:solidFill>
                <a:latin typeface="Georgia" pitchFamily="18" charset="0"/>
              </a:rPr>
              <a:t>(1) クラブのサポートと強化 </a:t>
            </a:r>
            <a:br>
              <a:rPr lang="ja-JP" altLang="ja-JP" dirty="0" smtClean="0">
                <a:solidFill>
                  <a:schemeClr val="bg2">
                    <a:lumMod val="10000"/>
                  </a:schemeClr>
                </a:solidFill>
                <a:latin typeface="Georgia" pitchFamily="18" charset="0"/>
              </a:rPr>
            </a:br>
            <a:r>
              <a:rPr lang="ja-JP" altLang="ja-JP" dirty="0" smtClean="0">
                <a:solidFill>
                  <a:schemeClr val="bg2">
                    <a:lumMod val="10000"/>
                  </a:schemeClr>
                </a:solidFill>
                <a:latin typeface="Georgia" pitchFamily="18" charset="0"/>
              </a:rPr>
              <a:t>(2) 人道的奉仕の重点化と増加</a:t>
            </a:r>
            <a:br>
              <a:rPr lang="ja-JP" altLang="ja-JP" dirty="0" smtClean="0">
                <a:solidFill>
                  <a:schemeClr val="bg2">
                    <a:lumMod val="10000"/>
                  </a:schemeClr>
                </a:solidFill>
                <a:latin typeface="Georgia" pitchFamily="18" charset="0"/>
              </a:rPr>
            </a:br>
            <a:r>
              <a:rPr lang="ja-JP" altLang="ja-JP" dirty="0" smtClean="0">
                <a:solidFill>
                  <a:schemeClr val="bg2">
                    <a:lumMod val="10000"/>
                  </a:schemeClr>
                </a:solidFill>
                <a:latin typeface="Georgia" pitchFamily="18" charset="0"/>
              </a:rPr>
              <a:t>(3) 公共イメージと認知度の向上</a:t>
            </a:r>
            <a:r>
              <a:rPr lang="ja-JP" altLang="ja-JP" dirty="0" smtClean="0">
                <a:latin typeface="Georgia" pitchFamily="18" charset="0"/>
              </a:rPr>
              <a:t/>
            </a:r>
            <a:br>
              <a:rPr lang="ja-JP" altLang="ja-JP" dirty="0" smtClean="0">
                <a:latin typeface="Georgia" pitchFamily="18" charset="0"/>
              </a:rPr>
            </a:br>
            <a:r>
              <a:rPr lang="ja-JP" altLang="ja-JP" dirty="0" smtClean="0">
                <a:solidFill>
                  <a:srgbClr val="0E5EFF"/>
                </a:solidFill>
                <a:latin typeface="Georgia" pitchFamily="18" charset="0"/>
              </a:rPr>
              <a:t>(4) 財務の持続可能性と運営効果の向上</a:t>
            </a:r>
            <a:endParaRPr kumimoji="1" lang="ja-JP" altLang="en-US" dirty="0" smtClean="0">
              <a:solidFill>
                <a:srgbClr val="0E5EFF"/>
              </a:solidFill>
              <a:latin typeface="Georgia"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タイトル 1"/>
          <p:cNvSpPr>
            <a:spLocks noGrp="1"/>
          </p:cNvSpPr>
          <p:nvPr>
            <p:ph type="title"/>
          </p:nvPr>
        </p:nvSpPr>
        <p:spPr bwMode="auto">
          <a:noFill/>
          <a:ln>
            <a:miter lim="800000"/>
            <a:headEnd/>
            <a:tailEnd/>
          </a:ln>
        </p:spPr>
        <p:txBody>
          <a:bodyPr vert="horz" wrap="square" numCol="1" compatLnSpc="1">
            <a:prstTxWarp prst="textNoShape">
              <a:avLst/>
            </a:prstTxWarp>
          </a:bodyPr>
          <a:lstStyle/>
          <a:p>
            <a:r>
              <a:rPr kumimoji="1" lang="ja-JP" altLang="en-US" smtClean="0">
                <a:latin typeface="Arial Narrow" pitchFamily="34" charset="0"/>
              </a:rPr>
              <a:t>ロータリーグローバル リワード（会員の特典に関するプログラム）の創設</a:t>
            </a:r>
          </a:p>
        </p:txBody>
      </p:sp>
      <p:sp>
        <p:nvSpPr>
          <p:cNvPr id="66563" name="コンテンツ プレースホルダー 2"/>
          <p:cNvSpPr>
            <a:spLocks noGrp="1"/>
          </p:cNvSpPr>
          <p:nvPr>
            <p:ph idx="1"/>
          </p:nvPr>
        </p:nvSpPr>
        <p:spPr bwMode="auto">
          <a:xfrm>
            <a:off x="403167" y="2208249"/>
            <a:ext cx="6324600" cy="3955804"/>
          </a:xfrm>
          <a:noFill/>
          <a:ln>
            <a:miter lim="800000"/>
            <a:headEnd/>
            <a:tailEnd/>
          </a:ln>
        </p:spPr>
        <p:txBody>
          <a:bodyPr vert="horz" wrap="square" lIns="91440" tIns="45720" rIns="91440" bIns="45720" numCol="1" anchor="t" anchorCtr="0" compatLnSpc="1">
            <a:prstTxWarp prst="textNoShape">
              <a:avLst/>
            </a:prstTxWarp>
          </a:bodyPr>
          <a:lstStyle/>
          <a:p>
            <a:pPr>
              <a:lnSpc>
                <a:spcPts val="800"/>
              </a:lnSpc>
            </a:pPr>
            <a:endParaRPr kumimoji="1" lang="en-US" altLang="ja-JP" sz="2400" dirty="0" smtClean="0">
              <a:latin typeface="Georgia" pitchFamily="18" charset="0"/>
            </a:endParaRPr>
          </a:p>
          <a:p>
            <a:r>
              <a:rPr lang="ja-JP" altLang="en-US" sz="2800" dirty="0" smtClean="0">
                <a:latin typeface="Georgia" pitchFamily="18" charset="0"/>
              </a:rPr>
              <a:t>ロータリークラブ会員が航空会社やレンタカー会社、レストラン、商品などの割引を利用できるプログラム。</a:t>
            </a:r>
            <a:endParaRPr lang="en-US" altLang="ja-JP" sz="2800" dirty="0" smtClean="0">
              <a:latin typeface="Georgia" pitchFamily="18" charset="0"/>
            </a:endParaRPr>
          </a:p>
          <a:p>
            <a:pPr>
              <a:lnSpc>
                <a:spcPts val="800"/>
              </a:lnSpc>
            </a:pPr>
            <a:endParaRPr lang="en-US" altLang="ja-JP" sz="2800" dirty="0" smtClean="0">
              <a:latin typeface="Georgia" pitchFamily="18" charset="0"/>
            </a:endParaRPr>
          </a:p>
          <a:p>
            <a:r>
              <a:rPr lang="ja-JP" altLang="en-US" sz="2800" dirty="0" smtClean="0">
                <a:latin typeface="Georgia" pitchFamily="18" charset="0"/>
              </a:rPr>
              <a:t>会員の満足度と維持率を高めるために、会員だけが利用できる特典プログラム。このプログラムはまた、奉仕活動やロータリー財団への支援に対する会員への感謝の気持ちでもある。</a:t>
            </a:r>
            <a:endParaRPr lang="en-US" altLang="ja-JP" sz="2800" dirty="0" smtClean="0">
              <a:latin typeface="Georgia" pitchFamily="18" charset="0"/>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1191" y="2362200"/>
            <a:ext cx="2010507" cy="4200525"/>
          </a:xfrm>
          <a:prstGeom prst="rect">
            <a:avLst/>
          </a:prstGeom>
        </p:spPr>
      </p:pic>
      <p:sp>
        <p:nvSpPr>
          <p:cNvPr id="3" name="テキスト ボックス 2"/>
          <p:cNvSpPr txBox="1"/>
          <p:nvPr/>
        </p:nvSpPr>
        <p:spPr>
          <a:xfrm>
            <a:off x="609600" y="1177802"/>
            <a:ext cx="6705600" cy="997196"/>
          </a:xfrm>
          <a:prstGeom prst="rect">
            <a:avLst/>
          </a:prstGeom>
          <a:noFill/>
        </p:spPr>
        <p:txBody>
          <a:bodyPr wrap="square" rtlCol="0">
            <a:spAutoFit/>
          </a:bodyPr>
          <a:lstStyle/>
          <a:p>
            <a:pPr marL="342900" lvl="0" indent="-342900" defTabSz="457200">
              <a:spcBef>
                <a:spcPct val="20000"/>
              </a:spcBef>
              <a:buFont typeface="Arial" pitchFamily="34" charset="0"/>
              <a:buChar char="•"/>
            </a:pPr>
            <a:r>
              <a:rPr lang="en-US" altLang="ja-JP" sz="3000" dirty="0">
                <a:solidFill>
                  <a:srgbClr val="58585A"/>
                </a:solidFill>
                <a:latin typeface="Georgia" pitchFamily="18" charset="0"/>
                <a:ea typeface="ＭＳ Ｐゴシック" panose="020B0600070205080204" pitchFamily="50" charset="-128"/>
              </a:rPr>
              <a:t>The good you do comes back to you</a:t>
            </a:r>
          </a:p>
          <a:p>
            <a:pPr marL="342900" lvl="0" indent="-342900" defTabSz="457200">
              <a:spcBef>
                <a:spcPct val="20000"/>
              </a:spcBef>
              <a:buFont typeface="Arial" pitchFamily="34" charset="0"/>
              <a:buChar char="•"/>
            </a:pPr>
            <a:r>
              <a:rPr lang="ja-JP" altLang="en-US" dirty="0">
                <a:solidFill>
                  <a:srgbClr val="58585A"/>
                </a:solidFill>
                <a:latin typeface="Georgia" pitchFamily="18" charset="0"/>
                <a:ea typeface="ＭＳ Ｐゴシック" panose="020B0600070205080204" pitchFamily="50" charset="-128"/>
              </a:rPr>
              <a:t>「幸せの種をまけば 実りはあなたにも」</a:t>
            </a:r>
            <a:endParaRPr lang="en-US" altLang="ja-JP" dirty="0">
              <a:solidFill>
                <a:srgbClr val="58585A"/>
              </a:solidFill>
              <a:latin typeface="Georgia" pitchFamily="18" charset="0"/>
              <a:ea typeface="ＭＳ Ｐゴシック" panose="020B0600070205080204" pitchFamily="50" charset="-12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タイトル 1"/>
          <p:cNvSpPr>
            <a:spLocks noGrp="1"/>
          </p:cNvSpPr>
          <p:nvPr>
            <p:ph type="title"/>
          </p:nvPr>
        </p:nvSpPr>
        <p:spPr bwMode="auto">
          <a:noFill/>
          <a:ln>
            <a:miter lim="800000"/>
            <a:headEnd/>
            <a:tailEnd/>
          </a:ln>
        </p:spPr>
        <p:txBody>
          <a:bodyPr vert="horz" wrap="square" numCol="1" compatLnSpc="1">
            <a:prstTxWarp prst="textNoShape">
              <a:avLst/>
            </a:prstTxWarp>
          </a:bodyPr>
          <a:lstStyle/>
          <a:p>
            <a:r>
              <a:rPr kumimoji="1" lang="ja-JP" altLang="en-US" smtClean="0">
                <a:latin typeface="Arial Narrow" pitchFamily="34" charset="0"/>
              </a:rPr>
              <a:t>行動規範の変更（</a:t>
            </a:r>
            <a:r>
              <a:rPr kumimoji="1" lang="en-US" altLang="ja-JP" smtClean="0">
                <a:latin typeface="Arial Narrow" pitchFamily="34" charset="0"/>
              </a:rPr>
              <a:t>2014</a:t>
            </a:r>
            <a:r>
              <a:rPr kumimoji="1" lang="ja-JP" altLang="en-US" smtClean="0">
                <a:latin typeface="Arial Narrow" pitchFamily="34" charset="0"/>
              </a:rPr>
              <a:t>年</a:t>
            </a:r>
            <a:r>
              <a:rPr kumimoji="1" lang="en-US" altLang="ja-JP" smtClean="0">
                <a:latin typeface="Arial Narrow" pitchFamily="34" charset="0"/>
              </a:rPr>
              <a:t>10</a:t>
            </a:r>
            <a:r>
              <a:rPr kumimoji="1" lang="ja-JP" altLang="en-US" smtClean="0">
                <a:latin typeface="Arial Narrow" pitchFamily="34" charset="0"/>
              </a:rPr>
              <a:t>月</a:t>
            </a:r>
            <a:r>
              <a:rPr kumimoji="1" lang="en-US" altLang="ja-JP" smtClean="0">
                <a:latin typeface="Arial Narrow" pitchFamily="34" charset="0"/>
              </a:rPr>
              <a:t>RI</a:t>
            </a:r>
            <a:r>
              <a:rPr kumimoji="1" lang="ja-JP" altLang="en-US" smtClean="0">
                <a:latin typeface="Arial Narrow" pitchFamily="34" charset="0"/>
              </a:rPr>
              <a:t>理事会）</a:t>
            </a:r>
          </a:p>
        </p:txBody>
      </p:sp>
      <p:sp>
        <p:nvSpPr>
          <p:cNvPr id="67587" name="コンテンツ プレースホルダー 2"/>
          <p:cNvSpPr>
            <a:spLocks noGrp="1"/>
          </p:cNvSpPr>
          <p:nvPr>
            <p:ph idx="1"/>
          </p:nvPr>
        </p:nvSpPr>
        <p:spPr bwMode="auto">
          <a:xfrm>
            <a:off x="457200" y="1219200"/>
            <a:ext cx="8229600" cy="5029200"/>
          </a:xfrm>
          <a:noFill/>
          <a:ln>
            <a:miter lim="800000"/>
            <a:headEnd/>
            <a:tailEnd/>
          </a:ln>
        </p:spPr>
        <p:txBody>
          <a:bodyPr vert="horz" wrap="square" lIns="91440" tIns="45720" rIns="91440" bIns="45720" numCol="1" anchor="t" anchorCtr="0" compatLnSpc="1">
            <a:prstTxWarp prst="textNoShape">
              <a:avLst/>
            </a:prstTxWarp>
          </a:bodyPr>
          <a:lstStyle/>
          <a:p>
            <a:r>
              <a:rPr kumimoji="1" lang="ja-JP" altLang="en-US" sz="2400" b="1" smtClean="0">
                <a:solidFill>
                  <a:srgbClr val="1B1A11"/>
                </a:solidFill>
                <a:latin typeface="Georgia" pitchFamily="18" charset="0"/>
              </a:rPr>
              <a:t>ロータリアンとして、私は以下のように行動する。</a:t>
            </a:r>
          </a:p>
          <a:p>
            <a:pPr>
              <a:buFont typeface="Arial" pitchFamily="34" charset="0"/>
              <a:buNone/>
            </a:pPr>
            <a:r>
              <a:rPr kumimoji="1" lang="en-US" altLang="ja-JP" sz="2400" b="1" smtClean="0">
                <a:solidFill>
                  <a:srgbClr val="1B1A11"/>
                </a:solidFill>
                <a:latin typeface="Georgia" pitchFamily="18" charset="0"/>
              </a:rPr>
              <a:t>1.  </a:t>
            </a:r>
            <a:r>
              <a:rPr kumimoji="1" lang="ja-JP" altLang="en-US" sz="2400" b="1" smtClean="0">
                <a:solidFill>
                  <a:srgbClr val="1B1A11"/>
                </a:solidFill>
                <a:latin typeface="Georgia" pitchFamily="18" charset="0"/>
              </a:rPr>
              <a:t>個人として、また事業におい高潔さと高い倫理基準をもって行動する。</a:t>
            </a:r>
          </a:p>
          <a:p>
            <a:pPr>
              <a:buFont typeface="Arial" pitchFamily="34" charset="0"/>
              <a:buNone/>
            </a:pPr>
            <a:r>
              <a:rPr kumimoji="1" lang="en-US" altLang="ja-JP" sz="2400" b="1" smtClean="0">
                <a:solidFill>
                  <a:srgbClr val="1B1A11"/>
                </a:solidFill>
                <a:latin typeface="Georgia" pitchFamily="18" charset="0"/>
              </a:rPr>
              <a:t>2. </a:t>
            </a:r>
            <a:r>
              <a:rPr kumimoji="1" lang="ja-JP" altLang="en-US" sz="2400" b="1" smtClean="0">
                <a:solidFill>
                  <a:srgbClr val="1B1A11"/>
                </a:solidFill>
                <a:latin typeface="Georgia" pitchFamily="18" charset="0"/>
              </a:rPr>
              <a:t>取引のすべてにおいて公正努め、相手とその職業対し尊重の念をもって接する。 </a:t>
            </a:r>
          </a:p>
          <a:p>
            <a:pPr>
              <a:buFont typeface="Arial" pitchFamily="34" charset="0"/>
              <a:buNone/>
            </a:pPr>
            <a:r>
              <a:rPr kumimoji="1" lang="en-US" altLang="ja-JP" sz="2400" b="1" smtClean="0">
                <a:solidFill>
                  <a:srgbClr val="1B1A11"/>
                </a:solidFill>
                <a:latin typeface="Georgia" pitchFamily="18" charset="0"/>
              </a:rPr>
              <a:t>3. </a:t>
            </a:r>
            <a:r>
              <a:rPr kumimoji="1" lang="ja-JP" altLang="en-US" sz="2400" b="1" smtClean="0">
                <a:solidFill>
                  <a:srgbClr val="1B1A11"/>
                </a:solidFill>
                <a:latin typeface="Georgia" pitchFamily="18" charset="0"/>
              </a:rPr>
              <a:t>自分の職業スキルを生かして、若い人びとを導き、特別なニーズを抱える人々を助け、地域社会や 世界中の人びとの生活の質を高める。</a:t>
            </a:r>
          </a:p>
          <a:p>
            <a:pPr>
              <a:buFont typeface="Arial" pitchFamily="34" charset="0"/>
              <a:buNone/>
            </a:pPr>
            <a:r>
              <a:rPr kumimoji="1" lang="en-US" altLang="ja-JP" sz="2400" b="1" smtClean="0">
                <a:solidFill>
                  <a:srgbClr val="1B1A11"/>
                </a:solidFill>
                <a:latin typeface="Georgia" pitchFamily="18" charset="0"/>
              </a:rPr>
              <a:t>4. </a:t>
            </a:r>
            <a:r>
              <a:rPr kumimoji="1" lang="ja-JP" altLang="en-US" sz="2400" b="1" smtClean="0">
                <a:solidFill>
                  <a:srgbClr val="1B1A11"/>
                </a:solidFill>
                <a:latin typeface="Georgia" pitchFamily="18" charset="0"/>
              </a:rPr>
              <a:t>ロータリーやほかのロータリアンの評判を落とすような言動は避ける。</a:t>
            </a:r>
          </a:p>
          <a:p>
            <a:pPr>
              <a:buFont typeface="Arial" pitchFamily="34" charset="0"/>
              <a:buNone/>
            </a:pPr>
            <a:r>
              <a:rPr kumimoji="1" lang="en-US" altLang="ja-JP" sz="2400" b="1" smtClean="0">
                <a:solidFill>
                  <a:srgbClr val="0E5EFF"/>
                </a:solidFill>
                <a:latin typeface="Georgia" pitchFamily="18" charset="0"/>
              </a:rPr>
              <a:t>5. </a:t>
            </a:r>
            <a:r>
              <a:rPr kumimoji="1" lang="ja-JP" altLang="en-US" sz="2400" b="1" smtClean="0">
                <a:solidFill>
                  <a:srgbClr val="0E5EFF"/>
                </a:solidFill>
                <a:latin typeface="Georgia" pitchFamily="18" charset="0"/>
              </a:rPr>
              <a:t>事業や職業における特典を、ほかのロータリアンに求めない</a:t>
            </a:r>
            <a:endParaRPr kumimoji="1" lang="en-US" altLang="ja-JP" sz="2400" b="1" smtClean="0">
              <a:solidFill>
                <a:srgbClr val="0E5EFF"/>
              </a:solidFill>
              <a:latin typeface="Georgia" pitchFamily="18" charset="0"/>
            </a:endParaRPr>
          </a:p>
          <a:p>
            <a:pPr>
              <a:buFont typeface="Arial" pitchFamily="34" charset="0"/>
              <a:buNone/>
            </a:pPr>
            <a:r>
              <a:rPr kumimoji="1" lang="en-US" altLang="ja-JP" sz="2400" b="1" smtClean="0">
                <a:solidFill>
                  <a:srgbClr val="0E5EFF"/>
                </a:solidFill>
                <a:latin typeface="Georgia" pitchFamily="18" charset="0"/>
              </a:rPr>
              <a:t>	</a:t>
            </a:r>
            <a:r>
              <a:rPr kumimoji="1" lang="ja-JP" altLang="en-US" sz="2400" b="1" smtClean="0">
                <a:solidFill>
                  <a:srgbClr val="0E5EFF"/>
                </a:solidFill>
                <a:latin typeface="Georgia" pitchFamily="18" charset="0"/>
              </a:rPr>
              <a:t>（第５項削除）。</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タイトル 1"/>
          <p:cNvSpPr>
            <a:spLocks noGrp="1"/>
          </p:cNvSpPr>
          <p:nvPr>
            <p:ph type="title"/>
          </p:nvPr>
        </p:nvSpPr>
        <p:spPr bwMode="auto">
          <a:noFill/>
          <a:ln>
            <a:miter lim="800000"/>
            <a:headEnd/>
            <a:tailEnd/>
          </a:ln>
        </p:spPr>
        <p:txBody>
          <a:bodyPr vert="horz" wrap="square" numCol="1" compatLnSpc="1">
            <a:prstTxWarp prst="textNoShape">
              <a:avLst/>
            </a:prstTxWarp>
          </a:bodyPr>
          <a:lstStyle/>
          <a:p>
            <a:r>
              <a:rPr kumimoji="1" lang="ja-JP" altLang="en-US" smtClean="0">
                <a:latin typeface="Arial Narrow" pitchFamily="34" charset="0"/>
              </a:rPr>
              <a:t>特別月間</a:t>
            </a: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408132726"/>
              </p:ext>
            </p:extLst>
          </p:nvPr>
        </p:nvGraphicFramePr>
        <p:xfrm>
          <a:off x="457200" y="1143000"/>
          <a:ext cx="8229600" cy="5562600"/>
        </p:xfrm>
        <a:graphic>
          <a:graphicData uri="http://schemas.openxmlformats.org/drawingml/2006/table">
            <a:tbl>
              <a:tblPr firstRow="1" bandRow="1">
                <a:tableStyleId>{1FECB4D8-DB02-4DC6-A0A2-4F2EBAE1DC90}</a:tableStyleId>
              </a:tblPr>
              <a:tblGrid>
                <a:gridCol w="838200"/>
                <a:gridCol w="4114800"/>
                <a:gridCol w="3276600"/>
              </a:tblGrid>
              <a:tr h="370840">
                <a:tc>
                  <a:txBody>
                    <a:bodyPr/>
                    <a:lstStyle/>
                    <a:p>
                      <a:pPr algn="l" fontAlgn="ctr"/>
                      <a:endParaRPr lang="ja-JP" altLang="en-US" sz="1800" b="0" i="0" u="none" strike="noStrike" dirty="0">
                        <a:solidFill>
                          <a:schemeClr val="bg2">
                            <a:lumMod val="10000"/>
                          </a:schemeClr>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800" u="none" strike="noStrike" dirty="0">
                          <a:solidFill>
                            <a:schemeClr val="bg1"/>
                          </a:solidFill>
                          <a:effectLst/>
                        </a:rPr>
                        <a:t>新</a:t>
                      </a:r>
                      <a:endParaRPr lang="ja-JP" altLang="en-US" sz="18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800" u="none" strike="noStrike" dirty="0">
                          <a:solidFill>
                            <a:schemeClr val="bg1"/>
                          </a:solidFill>
                          <a:effectLst/>
                        </a:rPr>
                        <a:t>旧</a:t>
                      </a:r>
                      <a:endParaRPr lang="ja-JP" altLang="en-US" sz="18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l" fontAlgn="ctr"/>
                      <a:r>
                        <a:rPr lang="en-US" altLang="ja-JP" sz="1800" b="1" u="none" strike="noStrike" dirty="0">
                          <a:solidFill>
                            <a:schemeClr val="bg2">
                              <a:lumMod val="10000"/>
                            </a:schemeClr>
                          </a:solidFill>
                          <a:effectLst/>
                        </a:rPr>
                        <a:t>7</a:t>
                      </a:r>
                      <a:r>
                        <a:rPr lang="ja-JP" altLang="en-US" sz="1800" b="1" u="none" strike="noStrike" dirty="0">
                          <a:solidFill>
                            <a:schemeClr val="bg2">
                              <a:lumMod val="10000"/>
                            </a:schemeClr>
                          </a:solidFill>
                          <a:effectLst/>
                        </a:rPr>
                        <a:t>月</a:t>
                      </a:r>
                      <a:endParaRPr lang="ja-JP" altLang="en-US" sz="1800" b="1" i="0" u="none" strike="noStrike" dirty="0">
                        <a:solidFill>
                          <a:schemeClr val="bg2">
                            <a:lumMod val="10000"/>
                          </a:schemeClr>
                        </a:solidFill>
                        <a:effectLst/>
                        <a:latin typeface="Century" panose="02040604050505020304" pitchFamily="18" charset="0"/>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1800" b="1" i="0" u="none" strike="noStrike" dirty="0">
                        <a:solidFill>
                          <a:schemeClr val="bg2">
                            <a:lumMod val="10000"/>
                          </a:schemeClr>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1800" b="1" i="0" u="none" strike="noStrike" dirty="0">
                        <a:solidFill>
                          <a:schemeClr val="bg2">
                            <a:lumMod val="10000"/>
                          </a:schemeClr>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l" fontAlgn="ctr"/>
                      <a:r>
                        <a:rPr lang="en-US" altLang="ja-JP" sz="1800" b="1" u="none" strike="noStrike" dirty="0">
                          <a:solidFill>
                            <a:schemeClr val="bg2">
                              <a:lumMod val="10000"/>
                            </a:schemeClr>
                          </a:solidFill>
                          <a:effectLst/>
                        </a:rPr>
                        <a:t>8</a:t>
                      </a:r>
                      <a:r>
                        <a:rPr lang="ja-JP" altLang="en-US" sz="1800" b="1" u="none" strike="noStrike" dirty="0">
                          <a:solidFill>
                            <a:schemeClr val="bg2">
                              <a:lumMod val="10000"/>
                            </a:schemeClr>
                          </a:solidFill>
                          <a:effectLst/>
                        </a:rPr>
                        <a:t>月</a:t>
                      </a:r>
                      <a:endParaRPr lang="ja-JP" altLang="en-US" sz="1800" b="1" i="0" u="none" strike="noStrike" dirty="0">
                        <a:solidFill>
                          <a:schemeClr val="bg2">
                            <a:lumMod val="10000"/>
                          </a:schemeClr>
                        </a:solidFill>
                        <a:effectLst/>
                        <a:latin typeface="Century" panose="02040604050505020304" pitchFamily="18" charset="0"/>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ja-JP" altLang="en-US" sz="1800" b="1" u="none" strike="noStrike" dirty="0">
                          <a:solidFill>
                            <a:schemeClr val="bg2">
                              <a:lumMod val="10000"/>
                            </a:schemeClr>
                          </a:solidFill>
                          <a:effectLst/>
                        </a:rPr>
                        <a:t>会員増強・新クラブ結成推進月間</a:t>
                      </a:r>
                      <a:endParaRPr lang="ja-JP" altLang="en-US" sz="1800" b="1" i="0" u="none" strike="noStrike" dirty="0">
                        <a:solidFill>
                          <a:schemeClr val="bg2">
                            <a:lumMod val="10000"/>
                          </a:schemeClr>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800" b="1" u="none" strike="noStrike">
                          <a:solidFill>
                            <a:schemeClr val="bg2">
                              <a:lumMod val="10000"/>
                            </a:schemeClr>
                          </a:solidFill>
                          <a:effectLst/>
                        </a:rPr>
                        <a:t>会員増強・拡大月間</a:t>
                      </a:r>
                      <a:endParaRPr lang="ja-JP" altLang="en-US" sz="1800" b="1" i="0" u="none" strike="noStrike">
                        <a:solidFill>
                          <a:schemeClr val="bg2">
                            <a:lumMod val="10000"/>
                          </a:schemeClr>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l" fontAlgn="ctr"/>
                      <a:r>
                        <a:rPr lang="en-US" altLang="ja-JP" sz="1800" b="1" u="none" strike="noStrike" dirty="0">
                          <a:solidFill>
                            <a:schemeClr val="bg2">
                              <a:lumMod val="10000"/>
                            </a:schemeClr>
                          </a:solidFill>
                          <a:effectLst/>
                        </a:rPr>
                        <a:t>9</a:t>
                      </a:r>
                      <a:r>
                        <a:rPr lang="ja-JP" altLang="en-US" sz="1800" b="1" u="none" strike="noStrike" dirty="0">
                          <a:solidFill>
                            <a:schemeClr val="bg2">
                              <a:lumMod val="10000"/>
                            </a:schemeClr>
                          </a:solidFill>
                          <a:effectLst/>
                        </a:rPr>
                        <a:t>月</a:t>
                      </a:r>
                      <a:endParaRPr lang="ja-JP" altLang="en-US" sz="1800" b="1" i="0" u="none" strike="noStrike" dirty="0">
                        <a:solidFill>
                          <a:schemeClr val="bg2">
                            <a:lumMod val="10000"/>
                          </a:schemeClr>
                        </a:solidFill>
                        <a:effectLst/>
                        <a:latin typeface="Century" panose="02040604050505020304" pitchFamily="18" charset="0"/>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800" b="1" u="none" strike="noStrike" dirty="0" smtClean="0">
                          <a:solidFill>
                            <a:srgbClr val="009999"/>
                          </a:solidFill>
                          <a:effectLst/>
                        </a:rPr>
                        <a:t>基本的</a:t>
                      </a:r>
                      <a:r>
                        <a:rPr lang="ja-JP" altLang="en-US" sz="1800" b="1" u="none" strike="noStrike" dirty="0">
                          <a:solidFill>
                            <a:srgbClr val="009999"/>
                          </a:solidFill>
                          <a:effectLst/>
                        </a:rPr>
                        <a:t>教育と識字率向上月間</a:t>
                      </a:r>
                      <a:endParaRPr lang="ja-JP" altLang="en-US" sz="1800" b="1" i="0" u="none" strike="noStrike" dirty="0">
                        <a:solidFill>
                          <a:srgbClr val="009999"/>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800" b="1" u="none" strike="noStrike">
                          <a:solidFill>
                            <a:schemeClr val="bg2">
                              <a:lumMod val="10000"/>
                            </a:schemeClr>
                          </a:solidFill>
                          <a:effectLst/>
                        </a:rPr>
                        <a:t>新世代のための月間</a:t>
                      </a:r>
                      <a:endParaRPr lang="ja-JP" altLang="en-US" sz="1800" b="1" i="0" u="none" strike="noStrike">
                        <a:solidFill>
                          <a:schemeClr val="bg2">
                            <a:lumMod val="10000"/>
                          </a:schemeClr>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l" fontAlgn="ctr"/>
                      <a:endParaRPr lang="ja-JP" altLang="en-US" sz="1800" b="1" i="0" u="none" strike="noStrike">
                        <a:solidFill>
                          <a:schemeClr val="bg2">
                            <a:lumMod val="10000"/>
                          </a:schemeClr>
                        </a:solidFill>
                        <a:effectLst/>
                        <a:latin typeface="Century" panose="02040604050505020304" pitchFamily="18" charset="0"/>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800" b="1" u="none" strike="noStrike" dirty="0">
                          <a:solidFill>
                            <a:schemeClr val="bg2">
                              <a:lumMod val="10000"/>
                            </a:schemeClr>
                          </a:solidFill>
                          <a:effectLst/>
                        </a:rPr>
                        <a:t>ロータリーの友月間</a:t>
                      </a:r>
                      <a:endParaRPr lang="ja-JP" altLang="en-US" sz="1800" b="1" i="0" u="none" strike="noStrike" dirty="0">
                        <a:solidFill>
                          <a:schemeClr val="bg2">
                            <a:lumMod val="10000"/>
                          </a:schemeClr>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1800" b="1" i="0" u="none" strike="noStrike">
                        <a:solidFill>
                          <a:schemeClr val="bg2">
                            <a:lumMod val="10000"/>
                          </a:schemeClr>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l" fontAlgn="ctr"/>
                      <a:r>
                        <a:rPr lang="en-US" altLang="ja-JP" sz="1800" b="1" u="none" strike="noStrike" dirty="0">
                          <a:solidFill>
                            <a:schemeClr val="bg2">
                              <a:lumMod val="10000"/>
                            </a:schemeClr>
                          </a:solidFill>
                          <a:effectLst/>
                        </a:rPr>
                        <a:t>10</a:t>
                      </a:r>
                      <a:r>
                        <a:rPr lang="ja-JP" altLang="en-US" sz="1800" b="1" u="none" strike="noStrike" dirty="0">
                          <a:solidFill>
                            <a:schemeClr val="bg2">
                              <a:lumMod val="10000"/>
                            </a:schemeClr>
                          </a:solidFill>
                          <a:effectLst/>
                        </a:rPr>
                        <a:t>月</a:t>
                      </a:r>
                      <a:endParaRPr lang="ja-JP" altLang="en-US" sz="1800" b="1" i="0" u="none" strike="noStrike" dirty="0">
                        <a:solidFill>
                          <a:schemeClr val="bg2">
                            <a:lumMod val="10000"/>
                          </a:schemeClr>
                        </a:solidFill>
                        <a:effectLst/>
                        <a:latin typeface="Century" panose="02040604050505020304" pitchFamily="18" charset="0"/>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800" b="1" u="none" strike="noStrike" dirty="0">
                          <a:solidFill>
                            <a:srgbClr val="009999"/>
                          </a:solidFill>
                          <a:effectLst/>
                        </a:rPr>
                        <a:t>経済と地域社会の発展月間</a:t>
                      </a:r>
                      <a:endParaRPr lang="ja-JP" altLang="en-US" sz="1800" b="1" i="0" u="none" strike="noStrike" dirty="0">
                        <a:solidFill>
                          <a:srgbClr val="009999"/>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800" b="1" u="none" strike="noStrike" dirty="0">
                          <a:solidFill>
                            <a:schemeClr val="bg2">
                              <a:lumMod val="10000"/>
                            </a:schemeClr>
                          </a:solidFill>
                          <a:effectLst/>
                          <a:latin typeface="ＭＳ Ｐゴシック" panose="020B0600070205080204" pitchFamily="50" charset="-128"/>
                          <a:ea typeface="ＭＳ Ｐゴシック" panose="020B0600070205080204" pitchFamily="50" charset="-128"/>
                        </a:rPr>
                        <a:t>職業奉仕月間</a:t>
                      </a:r>
                      <a:endParaRPr lang="zh-TW" altLang="en-US" sz="1800" b="1" i="0" u="none" strike="noStrike" dirty="0">
                        <a:solidFill>
                          <a:schemeClr val="bg2">
                            <a:lumMod val="10000"/>
                          </a:schemeClr>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l" fontAlgn="ctr"/>
                      <a:endParaRPr lang="ja-JP" altLang="en-US" sz="1800" b="1" i="0" u="none" strike="noStrike">
                        <a:solidFill>
                          <a:schemeClr val="bg2">
                            <a:lumMod val="10000"/>
                          </a:schemeClr>
                        </a:solidFill>
                        <a:effectLst/>
                        <a:latin typeface="Century" panose="02040604050505020304" pitchFamily="18" charset="0"/>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800" b="1" u="none" strike="noStrike" dirty="0">
                          <a:solidFill>
                            <a:schemeClr val="bg2">
                              <a:lumMod val="10000"/>
                            </a:schemeClr>
                          </a:solidFill>
                          <a:effectLst/>
                        </a:rPr>
                        <a:t>米山月間</a:t>
                      </a:r>
                      <a:endParaRPr lang="ja-JP" altLang="en-US" sz="1800" b="1" i="0" u="none" strike="noStrike" dirty="0">
                        <a:solidFill>
                          <a:schemeClr val="bg2">
                            <a:lumMod val="10000"/>
                          </a:schemeClr>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800" b="1" u="none" strike="noStrike">
                          <a:solidFill>
                            <a:schemeClr val="bg2">
                              <a:lumMod val="10000"/>
                            </a:schemeClr>
                          </a:solidFill>
                          <a:effectLst/>
                        </a:rPr>
                        <a:t>米山月間</a:t>
                      </a:r>
                      <a:endParaRPr lang="ja-JP" altLang="en-US" sz="1800" b="1" i="0" u="none" strike="noStrike">
                        <a:solidFill>
                          <a:schemeClr val="bg2">
                            <a:lumMod val="10000"/>
                          </a:schemeClr>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l" fontAlgn="ctr"/>
                      <a:r>
                        <a:rPr lang="en-US" altLang="ja-JP" sz="1800" b="1" u="none" strike="noStrike">
                          <a:solidFill>
                            <a:schemeClr val="bg2">
                              <a:lumMod val="10000"/>
                            </a:schemeClr>
                          </a:solidFill>
                          <a:effectLst/>
                        </a:rPr>
                        <a:t>11</a:t>
                      </a:r>
                      <a:r>
                        <a:rPr lang="ja-JP" altLang="en-US" sz="1800" b="1" u="none" strike="noStrike">
                          <a:solidFill>
                            <a:schemeClr val="bg2">
                              <a:lumMod val="10000"/>
                            </a:schemeClr>
                          </a:solidFill>
                          <a:effectLst/>
                        </a:rPr>
                        <a:t>月</a:t>
                      </a:r>
                      <a:endParaRPr lang="ja-JP" altLang="en-US" sz="1800" b="1" i="0" u="none" strike="noStrike">
                        <a:solidFill>
                          <a:schemeClr val="bg2">
                            <a:lumMod val="10000"/>
                          </a:schemeClr>
                        </a:solidFill>
                        <a:effectLst/>
                        <a:latin typeface="Century" panose="02040604050505020304" pitchFamily="18" charset="0"/>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800" b="1" u="none" strike="noStrike" dirty="0">
                          <a:solidFill>
                            <a:schemeClr val="bg2">
                              <a:lumMod val="10000"/>
                            </a:schemeClr>
                          </a:solidFill>
                          <a:effectLst/>
                        </a:rPr>
                        <a:t>ロータリー財団月間</a:t>
                      </a:r>
                      <a:endParaRPr lang="ja-JP" altLang="en-US" sz="1800" b="1" i="0" u="none" strike="noStrike" dirty="0">
                        <a:solidFill>
                          <a:schemeClr val="bg2">
                            <a:lumMod val="10000"/>
                          </a:schemeClr>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800" b="1" u="none" strike="noStrike">
                          <a:solidFill>
                            <a:schemeClr val="bg2">
                              <a:lumMod val="10000"/>
                            </a:schemeClr>
                          </a:solidFill>
                          <a:effectLst/>
                        </a:rPr>
                        <a:t>ロータリー財団月間</a:t>
                      </a:r>
                      <a:endParaRPr lang="ja-JP" altLang="en-US" sz="1800" b="1" i="0" u="none" strike="noStrike">
                        <a:solidFill>
                          <a:schemeClr val="bg2">
                            <a:lumMod val="10000"/>
                          </a:schemeClr>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l" fontAlgn="ctr"/>
                      <a:r>
                        <a:rPr lang="en-US" altLang="ja-JP" sz="1800" b="1" u="none" strike="noStrike">
                          <a:solidFill>
                            <a:schemeClr val="bg2">
                              <a:lumMod val="10000"/>
                            </a:schemeClr>
                          </a:solidFill>
                          <a:effectLst/>
                        </a:rPr>
                        <a:t>12</a:t>
                      </a:r>
                      <a:r>
                        <a:rPr lang="ja-JP" altLang="en-US" sz="1800" b="1" u="none" strike="noStrike">
                          <a:solidFill>
                            <a:schemeClr val="bg2">
                              <a:lumMod val="10000"/>
                            </a:schemeClr>
                          </a:solidFill>
                          <a:effectLst/>
                        </a:rPr>
                        <a:t>月</a:t>
                      </a:r>
                      <a:endParaRPr lang="ja-JP" altLang="en-US" sz="1800" b="1" i="0" u="none" strike="noStrike">
                        <a:solidFill>
                          <a:schemeClr val="bg2">
                            <a:lumMod val="10000"/>
                          </a:schemeClr>
                        </a:solidFill>
                        <a:effectLst/>
                        <a:latin typeface="Century" panose="02040604050505020304" pitchFamily="18" charset="0"/>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800" b="1" u="none" strike="noStrike" dirty="0">
                          <a:solidFill>
                            <a:srgbClr val="009999"/>
                          </a:solidFill>
                          <a:effectLst/>
                        </a:rPr>
                        <a:t>疾病予防と治療月間</a:t>
                      </a:r>
                      <a:endParaRPr lang="ja-JP" altLang="en-US" sz="1800" b="1" i="0" u="none" strike="noStrike" dirty="0">
                        <a:solidFill>
                          <a:srgbClr val="009999"/>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800" b="1" u="none" strike="noStrike" dirty="0">
                          <a:solidFill>
                            <a:srgbClr val="FF0000"/>
                          </a:solidFill>
                          <a:effectLst/>
                        </a:rPr>
                        <a:t>家族月間</a:t>
                      </a:r>
                      <a:endParaRPr lang="ja-JP" altLang="en-US" sz="1800" b="1"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l" fontAlgn="ctr"/>
                      <a:r>
                        <a:rPr lang="en-US" altLang="ja-JP" sz="1800" b="1" u="none" strike="noStrike">
                          <a:solidFill>
                            <a:schemeClr val="bg2">
                              <a:lumMod val="10000"/>
                            </a:schemeClr>
                          </a:solidFill>
                          <a:effectLst/>
                        </a:rPr>
                        <a:t>1</a:t>
                      </a:r>
                      <a:r>
                        <a:rPr lang="ja-JP" altLang="en-US" sz="1800" b="1" u="none" strike="noStrike">
                          <a:solidFill>
                            <a:schemeClr val="bg2">
                              <a:lumMod val="10000"/>
                            </a:schemeClr>
                          </a:solidFill>
                          <a:effectLst/>
                        </a:rPr>
                        <a:t>月</a:t>
                      </a:r>
                      <a:endParaRPr lang="ja-JP" altLang="en-US" sz="1800" b="1" i="0" u="none" strike="noStrike">
                        <a:solidFill>
                          <a:schemeClr val="bg2">
                            <a:lumMod val="10000"/>
                          </a:schemeClr>
                        </a:solidFill>
                        <a:effectLst/>
                        <a:latin typeface="Century" panose="02040604050505020304" pitchFamily="18" charset="0"/>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800" b="1" u="none" strike="noStrike" dirty="0">
                          <a:solidFill>
                            <a:schemeClr val="bg2">
                              <a:lumMod val="10000"/>
                            </a:schemeClr>
                          </a:solidFill>
                          <a:effectLst/>
                          <a:latin typeface="ＭＳ Ｐゴシック" panose="020B0600070205080204" pitchFamily="50" charset="-128"/>
                          <a:ea typeface="ＭＳ Ｐゴシック" panose="020B0600070205080204" pitchFamily="50" charset="-128"/>
                        </a:rPr>
                        <a:t>職業奉仕月間</a:t>
                      </a:r>
                      <a:endParaRPr lang="zh-TW" altLang="en-US" sz="1800" b="1" i="0" u="none" strike="noStrike" dirty="0">
                        <a:solidFill>
                          <a:schemeClr val="bg2">
                            <a:lumMod val="10000"/>
                          </a:schemeClr>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800" b="1" u="none" strike="noStrike" dirty="0">
                          <a:solidFill>
                            <a:srgbClr val="FF0000"/>
                          </a:solidFill>
                          <a:effectLst/>
                        </a:rPr>
                        <a:t>ロータリー理解月間</a:t>
                      </a:r>
                      <a:endParaRPr lang="ja-JP" altLang="en-US" sz="1800" b="1"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l" fontAlgn="ctr"/>
                      <a:r>
                        <a:rPr lang="en-US" altLang="ja-JP" sz="1800" b="1" u="none" strike="noStrike">
                          <a:solidFill>
                            <a:schemeClr val="bg2">
                              <a:lumMod val="10000"/>
                            </a:schemeClr>
                          </a:solidFill>
                          <a:effectLst/>
                        </a:rPr>
                        <a:t>2</a:t>
                      </a:r>
                      <a:r>
                        <a:rPr lang="ja-JP" altLang="en-US" sz="1800" b="1" u="none" strike="noStrike">
                          <a:solidFill>
                            <a:schemeClr val="bg2">
                              <a:lumMod val="10000"/>
                            </a:schemeClr>
                          </a:solidFill>
                          <a:effectLst/>
                        </a:rPr>
                        <a:t>月</a:t>
                      </a:r>
                      <a:endParaRPr lang="ja-JP" altLang="en-US" sz="1800" b="1" i="0" u="none" strike="noStrike">
                        <a:solidFill>
                          <a:schemeClr val="bg2">
                            <a:lumMod val="10000"/>
                          </a:schemeClr>
                        </a:solidFill>
                        <a:effectLst/>
                        <a:latin typeface="Century" panose="02040604050505020304" pitchFamily="18" charset="0"/>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800" b="1" u="none" strike="noStrike" dirty="0">
                          <a:solidFill>
                            <a:srgbClr val="009999"/>
                          </a:solidFill>
                          <a:effectLst/>
                        </a:rPr>
                        <a:t>平和と紛争予防／紛争解決月間</a:t>
                      </a:r>
                      <a:endParaRPr lang="ja-JP" altLang="en-US" sz="1800" b="1" i="0" u="none" strike="noStrike" dirty="0">
                        <a:solidFill>
                          <a:srgbClr val="009999"/>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800" b="1" u="none" strike="noStrike" dirty="0">
                          <a:solidFill>
                            <a:srgbClr val="FF0000"/>
                          </a:solidFill>
                          <a:effectLst/>
                          <a:latin typeface="ＭＳ Ｐゴシック" panose="020B0600070205080204" pitchFamily="50" charset="-128"/>
                          <a:ea typeface="ＭＳ Ｐゴシック" panose="020B0600070205080204" pitchFamily="50" charset="-128"/>
                        </a:rPr>
                        <a:t>世界理解月間</a:t>
                      </a:r>
                      <a:endParaRPr lang="zh-TW" altLang="en-US" sz="1800" b="1"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l" fontAlgn="ctr"/>
                      <a:r>
                        <a:rPr lang="en-US" altLang="ja-JP" sz="1800" b="1" u="none" strike="noStrike">
                          <a:solidFill>
                            <a:schemeClr val="bg2">
                              <a:lumMod val="10000"/>
                            </a:schemeClr>
                          </a:solidFill>
                          <a:effectLst/>
                        </a:rPr>
                        <a:t>3</a:t>
                      </a:r>
                      <a:r>
                        <a:rPr lang="ja-JP" altLang="en-US" sz="1800" b="1" u="none" strike="noStrike">
                          <a:solidFill>
                            <a:schemeClr val="bg2">
                              <a:lumMod val="10000"/>
                            </a:schemeClr>
                          </a:solidFill>
                          <a:effectLst/>
                        </a:rPr>
                        <a:t>月</a:t>
                      </a:r>
                      <a:endParaRPr lang="ja-JP" altLang="en-US" sz="1800" b="1" i="0" u="none" strike="noStrike">
                        <a:solidFill>
                          <a:schemeClr val="bg2">
                            <a:lumMod val="10000"/>
                          </a:schemeClr>
                        </a:solidFill>
                        <a:effectLst/>
                        <a:latin typeface="Century" panose="02040604050505020304" pitchFamily="18" charset="0"/>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800" b="1" u="none" strike="noStrike" dirty="0">
                          <a:solidFill>
                            <a:srgbClr val="009999"/>
                          </a:solidFill>
                          <a:effectLst/>
                        </a:rPr>
                        <a:t>水と衛生月間</a:t>
                      </a:r>
                      <a:endParaRPr lang="ja-JP" altLang="en-US" sz="1800" b="1" i="0" u="none" strike="noStrike" dirty="0">
                        <a:solidFill>
                          <a:srgbClr val="009999"/>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800" b="1" u="none" strike="noStrike" dirty="0">
                          <a:solidFill>
                            <a:schemeClr val="bg2">
                              <a:lumMod val="10000"/>
                            </a:schemeClr>
                          </a:solidFill>
                          <a:effectLst/>
                          <a:latin typeface="ＭＳ Ｐゴシック" panose="020B0600070205080204" pitchFamily="50" charset="-128"/>
                          <a:ea typeface="ＭＳ Ｐゴシック" panose="020B0600070205080204" pitchFamily="50" charset="-128"/>
                        </a:rPr>
                        <a:t>識字率向上月間</a:t>
                      </a:r>
                      <a:endParaRPr lang="zh-TW" altLang="en-US" sz="1800" b="1" i="0" u="none" strike="noStrike" dirty="0">
                        <a:solidFill>
                          <a:schemeClr val="bg2">
                            <a:lumMod val="10000"/>
                          </a:schemeClr>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l" fontAlgn="ctr"/>
                      <a:r>
                        <a:rPr lang="en-US" altLang="ja-JP" sz="1800" b="1" u="none" strike="noStrike">
                          <a:solidFill>
                            <a:schemeClr val="bg2">
                              <a:lumMod val="10000"/>
                            </a:schemeClr>
                          </a:solidFill>
                          <a:effectLst/>
                        </a:rPr>
                        <a:t>4</a:t>
                      </a:r>
                      <a:r>
                        <a:rPr lang="ja-JP" altLang="en-US" sz="1800" b="1" u="none" strike="noStrike">
                          <a:solidFill>
                            <a:schemeClr val="bg2">
                              <a:lumMod val="10000"/>
                            </a:schemeClr>
                          </a:solidFill>
                          <a:effectLst/>
                        </a:rPr>
                        <a:t>月</a:t>
                      </a:r>
                      <a:endParaRPr lang="ja-JP" altLang="en-US" sz="1800" b="1" i="0" u="none" strike="noStrike">
                        <a:solidFill>
                          <a:schemeClr val="bg2">
                            <a:lumMod val="10000"/>
                          </a:schemeClr>
                        </a:solidFill>
                        <a:effectLst/>
                        <a:latin typeface="Century" panose="02040604050505020304" pitchFamily="18" charset="0"/>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800" b="1" u="none" strike="noStrike" dirty="0">
                          <a:solidFill>
                            <a:srgbClr val="009999"/>
                          </a:solidFill>
                          <a:effectLst/>
                        </a:rPr>
                        <a:t>母子の健康月間</a:t>
                      </a:r>
                      <a:endParaRPr lang="ja-JP" altLang="en-US" sz="1800" b="1" i="0" u="none" strike="noStrike" dirty="0">
                        <a:solidFill>
                          <a:srgbClr val="009999"/>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800" b="1" u="none" strike="noStrike" dirty="0">
                          <a:solidFill>
                            <a:schemeClr val="bg2">
                              <a:lumMod val="10000"/>
                            </a:schemeClr>
                          </a:solidFill>
                          <a:effectLst/>
                        </a:rPr>
                        <a:t>雑誌月間</a:t>
                      </a:r>
                      <a:endParaRPr lang="ja-JP" altLang="en-US" sz="1800" b="1" i="0" u="none" strike="noStrike" dirty="0">
                        <a:solidFill>
                          <a:schemeClr val="bg2">
                            <a:lumMod val="10000"/>
                          </a:schemeClr>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l" fontAlgn="ctr"/>
                      <a:r>
                        <a:rPr lang="en-US" altLang="ja-JP" sz="1800" b="1" u="none" strike="noStrike">
                          <a:solidFill>
                            <a:schemeClr val="bg2">
                              <a:lumMod val="10000"/>
                            </a:schemeClr>
                          </a:solidFill>
                          <a:effectLst/>
                        </a:rPr>
                        <a:t>5</a:t>
                      </a:r>
                      <a:r>
                        <a:rPr lang="ja-JP" altLang="en-US" sz="1800" b="1" u="none" strike="noStrike">
                          <a:solidFill>
                            <a:schemeClr val="bg2">
                              <a:lumMod val="10000"/>
                            </a:schemeClr>
                          </a:solidFill>
                          <a:effectLst/>
                        </a:rPr>
                        <a:t>月</a:t>
                      </a:r>
                      <a:endParaRPr lang="ja-JP" altLang="en-US" sz="1800" b="1" i="0" u="none" strike="noStrike">
                        <a:solidFill>
                          <a:schemeClr val="bg2">
                            <a:lumMod val="10000"/>
                          </a:schemeClr>
                        </a:solidFill>
                        <a:effectLst/>
                        <a:latin typeface="Century" panose="02040604050505020304" pitchFamily="18" charset="0"/>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800" b="1" u="none" strike="noStrike" dirty="0">
                          <a:solidFill>
                            <a:schemeClr val="bg2">
                              <a:lumMod val="10000"/>
                            </a:schemeClr>
                          </a:solidFill>
                          <a:effectLst/>
                          <a:latin typeface="ＭＳ Ｐゴシック" panose="020B0600070205080204" pitchFamily="50" charset="-128"/>
                          <a:ea typeface="ＭＳ Ｐゴシック" panose="020B0600070205080204" pitchFamily="50" charset="-128"/>
                        </a:rPr>
                        <a:t>青少年奉仕月間</a:t>
                      </a:r>
                      <a:endParaRPr lang="zh-TW" altLang="en-US" sz="1800" b="1" i="0" u="none" strike="noStrike" dirty="0">
                        <a:solidFill>
                          <a:schemeClr val="bg2">
                            <a:lumMod val="10000"/>
                          </a:schemeClr>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1800" b="1" i="0" u="none" strike="noStrike" dirty="0">
                        <a:solidFill>
                          <a:schemeClr val="bg2">
                            <a:lumMod val="10000"/>
                          </a:schemeClr>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l" fontAlgn="ctr"/>
                      <a:r>
                        <a:rPr lang="en-US" altLang="ja-JP" sz="1800" b="1" u="none" strike="noStrike">
                          <a:solidFill>
                            <a:schemeClr val="bg2">
                              <a:lumMod val="10000"/>
                            </a:schemeClr>
                          </a:solidFill>
                          <a:effectLst/>
                        </a:rPr>
                        <a:t>6</a:t>
                      </a:r>
                      <a:r>
                        <a:rPr lang="ja-JP" altLang="en-US" sz="1800" b="1" u="none" strike="noStrike">
                          <a:solidFill>
                            <a:schemeClr val="bg2">
                              <a:lumMod val="10000"/>
                            </a:schemeClr>
                          </a:solidFill>
                          <a:effectLst/>
                        </a:rPr>
                        <a:t>月</a:t>
                      </a:r>
                      <a:endParaRPr lang="ja-JP" altLang="en-US" sz="1800" b="1" i="0" u="none" strike="noStrike">
                        <a:solidFill>
                          <a:schemeClr val="bg2">
                            <a:lumMod val="10000"/>
                          </a:schemeClr>
                        </a:solidFill>
                        <a:effectLst/>
                        <a:latin typeface="Century" panose="02040604050505020304" pitchFamily="18" charset="0"/>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800" b="1" u="none" strike="noStrike" dirty="0">
                          <a:solidFill>
                            <a:schemeClr val="bg2">
                              <a:lumMod val="10000"/>
                            </a:schemeClr>
                          </a:solidFill>
                          <a:effectLst/>
                        </a:rPr>
                        <a:t>ロータリー親睦活動月間</a:t>
                      </a:r>
                      <a:endParaRPr lang="ja-JP" altLang="en-US" sz="1800" b="1" i="0" u="none" strike="noStrike" dirty="0">
                        <a:solidFill>
                          <a:schemeClr val="bg2">
                            <a:lumMod val="10000"/>
                          </a:schemeClr>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800" b="1" u="none" strike="noStrike" dirty="0">
                          <a:solidFill>
                            <a:schemeClr val="bg2">
                              <a:lumMod val="10000"/>
                            </a:schemeClr>
                          </a:solidFill>
                          <a:effectLst/>
                        </a:rPr>
                        <a:t>ロータリー親睦活動月間</a:t>
                      </a:r>
                      <a:endParaRPr lang="ja-JP" altLang="en-US" sz="1800" b="1" i="0" u="none" strike="noStrike" dirty="0">
                        <a:solidFill>
                          <a:schemeClr val="bg2">
                            <a:lumMod val="10000"/>
                          </a:schemeClr>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タイトル 1"/>
          <p:cNvSpPr>
            <a:spLocks noGrp="1"/>
          </p:cNvSpPr>
          <p:nvPr>
            <p:ph type="title"/>
          </p:nvPr>
        </p:nvSpPr>
        <p:spPr bwMode="auto">
          <a:noFill/>
          <a:ln>
            <a:miter lim="800000"/>
            <a:headEnd/>
            <a:tailEnd/>
          </a:ln>
        </p:spPr>
        <p:txBody>
          <a:bodyPr vert="horz" wrap="square" numCol="1" compatLnSpc="1">
            <a:prstTxWarp prst="textNoShape">
              <a:avLst/>
            </a:prstTxWarp>
          </a:bodyPr>
          <a:lstStyle/>
          <a:p>
            <a:r>
              <a:rPr kumimoji="1" lang="ja-JP" altLang="en-US" smtClean="0">
                <a:latin typeface="Arial Narrow" pitchFamily="34" charset="0"/>
              </a:rPr>
              <a:t>理事ノミニーの選出</a:t>
            </a: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151502000"/>
              </p:ext>
            </p:extLst>
          </p:nvPr>
        </p:nvGraphicFramePr>
        <p:xfrm>
          <a:off x="838200" y="2019645"/>
          <a:ext cx="7467600" cy="4158908"/>
        </p:xfrm>
        <a:graphic>
          <a:graphicData uri="http://schemas.openxmlformats.org/drawingml/2006/table">
            <a:tbl>
              <a:tblPr/>
              <a:tblGrid>
                <a:gridCol w="1494168"/>
                <a:gridCol w="857284"/>
                <a:gridCol w="1615711"/>
                <a:gridCol w="1789112"/>
                <a:gridCol w="1711325"/>
              </a:tblGrid>
              <a:tr h="485946">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ja-JP" altLang="en-US" sz="2000" b="0" i="0" u="none" strike="noStrike" cap="none" normalizeH="0" baseline="0" dirty="0" smtClean="0">
                          <a:ln>
                            <a:noFill/>
                          </a:ln>
                          <a:solidFill>
                            <a:schemeClr val="bg1"/>
                          </a:solidFill>
                          <a:effectLst/>
                          <a:latin typeface="ＭＳ Ｐゴシック" pitchFamily="50" charset="-128"/>
                          <a:ea typeface="ＭＳ Ｐゴシック" pitchFamily="50" charset="-128"/>
                          <a:cs typeface="ヒラギノ角ゴ Pro W3"/>
                        </a:rPr>
                        <a:t>理事年度</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99"/>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ja-JP" altLang="en-US" sz="2000" b="0" i="0" u="none" strike="noStrike" cap="none" normalizeH="0" baseline="0" smtClean="0">
                          <a:ln>
                            <a:noFill/>
                          </a:ln>
                          <a:solidFill>
                            <a:schemeClr val="bg1"/>
                          </a:solidFill>
                          <a:effectLst/>
                          <a:latin typeface="ＭＳ Ｐゴシック" pitchFamily="50" charset="-128"/>
                          <a:ea typeface="ＭＳ Ｐゴシック" pitchFamily="50" charset="-128"/>
                          <a:cs typeface="ヒラギノ角ゴ Pro W3"/>
                        </a:rPr>
                        <a:t>ゾーン</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99"/>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zh-CN" altLang="en-US" sz="2000" b="0" i="0" u="none" strike="noStrike" cap="none" normalizeH="0" baseline="0" smtClean="0">
                          <a:ln>
                            <a:noFill/>
                          </a:ln>
                          <a:solidFill>
                            <a:schemeClr val="bg1"/>
                          </a:solidFill>
                          <a:effectLst/>
                          <a:latin typeface="ＭＳ Ｐゴシック" pitchFamily="50" charset="-128"/>
                          <a:ea typeface="ＭＳ Ｐゴシック" pitchFamily="50" charset="-128"/>
                          <a:cs typeface="ヒラギノ角ゴ Pro W3"/>
                        </a:rPr>
                        <a:t>理事名</a:t>
                      </a:r>
                      <a:br>
                        <a:rPr kumimoji="0" lang="zh-CN" altLang="en-US" sz="2000" b="0" i="0" u="none" strike="noStrike" cap="none" normalizeH="0" baseline="0" smtClean="0">
                          <a:ln>
                            <a:noFill/>
                          </a:ln>
                          <a:solidFill>
                            <a:schemeClr val="bg1"/>
                          </a:solidFill>
                          <a:effectLst/>
                          <a:latin typeface="ＭＳ Ｐゴシック" pitchFamily="50" charset="-128"/>
                          <a:ea typeface="ＭＳ Ｐゴシック" pitchFamily="50" charset="-128"/>
                          <a:cs typeface="ヒラギノ角ゴ Pro W3"/>
                        </a:rPr>
                      </a:br>
                      <a:r>
                        <a:rPr kumimoji="0" lang="en-US" altLang="zh-CN" sz="2000" b="0" i="0" u="none" strike="noStrike" cap="none" normalizeH="0" baseline="0" smtClean="0">
                          <a:ln>
                            <a:noFill/>
                          </a:ln>
                          <a:solidFill>
                            <a:schemeClr val="bg1"/>
                          </a:solidFill>
                          <a:effectLst/>
                          <a:latin typeface="ＭＳ Ｐゴシック" pitchFamily="50" charset="-128"/>
                          <a:ea typeface="ＭＳ Ｐゴシック" pitchFamily="50" charset="-128"/>
                          <a:cs typeface="ヒラギノ角ゴ Pro W3"/>
                        </a:rPr>
                        <a:t>(</a:t>
                      </a:r>
                      <a:r>
                        <a:rPr kumimoji="0" lang="zh-CN" altLang="en-US" sz="2000" b="0" i="0" u="none" strike="noStrike" cap="none" normalizeH="0" baseline="0" smtClean="0">
                          <a:ln>
                            <a:noFill/>
                          </a:ln>
                          <a:solidFill>
                            <a:schemeClr val="bg1"/>
                          </a:solidFill>
                          <a:effectLst/>
                          <a:latin typeface="ＭＳ Ｐゴシック" pitchFamily="50" charset="-128"/>
                          <a:ea typeface="ＭＳ Ｐゴシック" pitchFamily="50" charset="-128"/>
                          <a:cs typeface="ヒラギノ角ゴ Pro W3"/>
                        </a:rPr>
                        <a:t>敬称略）</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99"/>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smtClean="0">
                          <a:ln>
                            <a:noFill/>
                          </a:ln>
                          <a:solidFill>
                            <a:schemeClr val="bg1"/>
                          </a:solidFill>
                          <a:effectLst/>
                          <a:latin typeface="ＭＳ Ｐゴシック" pitchFamily="50" charset="-128"/>
                          <a:ea typeface="ＭＳ Ｐゴシック" pitchFamily="50" charset="-128"/>
                          <a:cs typeface="ヒラギノ角ゴ Pro W3"/>
                        </a:rPr>
                        <a:t>理事選出年度</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99"/>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ja-JP" altLang="en-US" sz="2000" b="0" i="0" u="none" strike="noStrike" cap="none" normalizeH="0" baseline="0" smtClean="0">
                          <a:ln>
                            <a:noFill/>
                          </a:ln>
                          <a:solidFill>
                            <a:schemeClr val="bg1"/>
                          </a:solidFill>
                          <a:effectLst/>
                          <a:latin typeface="ＭＳ Ｐゴシック" pitchFamily="50" charset="-128"/>
                          <a:ea typeface="ＭＳ Ｐゴシック" pitchFamily="50" charset="-128"/>
                          <a:cs typeface="ヒラギノ角ゴ Pro W3"/>
                        </a:rPr>
                        <a:t>承認国際大会</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99"/>
                    </a:solidFill>
                  </a:tcPr>
                </a:tc>
              </a:tr>
              <a:tr h="50962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ja-JP" sz="2000" b="1" i="0" u="none" strike="noStrike" cap="none" normalizeH="0" baseline="0" dirty="0" smtClean="0">
                          <a:ln>
                            <a:noFill/>
                          </a:ln>
                          <a:solidFill>
                            <a:srgbClr val="000000"/>
                          </a:solidFill>
                          <a:effectLst/>
                          <a:latin typeface="ＭＳ Ｐゴシック" pitchFamily="50" charset="-128"/>
                          <a:ea typeface="ＭＳ Ｐゴシック" pitchFamily="50" charset="-128"/>
                          <a:cs typeface="ヒラギノ角ゴ Pro W3"/>
                        </a:rPr>
                        <a:t>2013-2015</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ja-JP" sz="2000" b="1" i="0" u="none" strike="noStrike" cap="none" normalizeH="0" baseline="0" smtClean="0">
                          <a:ln>
                            <a:noFill/>
                          </a:ln>
                          <a:solidFill>
                            <a:srgbClr val="000000"/>
                          </a:solidFill>
                          <a:effectLst/>
                          <a:latin typeface="ＭＳ Ｐゴシック" pitchFamily="50" charset="-128"/>
                          <a:ea typeface="ＭＳ Ｐゴシック" pitchFamily="50" charset="-128"/>
                          <a:cs typeface="ヒラギノ角ゴ Pro W3"/>
                        </a:rPr>
                        <a:t>1</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ja-JP" altLang="en-US" sz="2000" b="1" i="0" u="none" strike="noStrike" cap="none" normalizeH="0" baseline="0" smtClean="0">
                          <a:ln>
                            <a:noFill/>
                          </a:ln>
                          <a:solidFill>
                            <a:srgbClr val="000000"/>
                          </a:solidFill>
                          <a:effectLst/>
                          <a:latin typeface="ＭＳ Ｐゴシック" pitchFamily="50" charset="-128"/>
                          <a:ea typeface="ＭＳ Ｐゴシック" pitchFamily="50" charset="-128"/>
                          <a:cs typeface="ヒラギノ角ゴ Pro W3"/>
                        </a:rPr>
                        <a:t>北　清治</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ja-JP" sz="2000" b="1" i="0" u="none" strike="noStrike" cap="none" normalizeH="0" baseline="0" dirty="0" smtClean="0">
                          <a:ln>
                            <a:noFill/>
                          </a:ln>
                          <a:solidFill>
                            <a:srgbClr val="000000"/>
                          </a:solidFill>
                          <a:effectLst/>
                          <a:latin typeface="ＭＳ Ｐゴシック" pitchFamily="50" charset="-128"/>
                          <a:ea typeface="ＭＳ Ｐゴシック" pitchFamily="50" charset="-128"/>
                          <a:cs typeface="ヒラギノ角ゴ Pro W3"/>
                        </a:rPr>
                        <a:t>2011-2012</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ja-JP" altLang="en-US" sz="2000" b="1" i="0" u="none" strike="noStrike" cap="none" normalizeH="0" baseline="0" smtClean="0">
                          <a:ln>
                            <a:noFill/>
                          </a:ln>
                          <a:solidFill>
                            <a:srgbClr val="000000"/>
                          </a:solidFill>
                          <a:effectLst/>
                          <a:latin typeface="ＭＳ Ｐゴシック" pitchFamily="50" charset="-128"/>
                          <a:ea typeface="ＭＳ Ｐゴシック" pitchFamily="50" charset="-128"/>
                          <a:cs typeface="ヒラギノ角ゴ Pro W3"/>
                        </a:rPr>
                        <a:t>バンコク</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r>
              <a:tr h="482208">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ja-JP" sz="2000" b="1" i="0" u="none" strike="noStrike" cap="none" normalizeH="0" baseline="0" dirty="0" smtClean="0">
                          <a:ln>
                            <a:noFill/>
                          </a:ln>
                          <a:solidFill>
                            <a:srgbClr val="000000"/>
                          </a:solidFill>
                          <a:effectLst/>
                          <a:latin typeface="ＭＳ Ｐゴシック" pitchFamily="50" charset="-128"/>
                          <a:ea typeface="ＭＳ Ｐゴシック" pitchFamily="50" charset="-128"/>
                          <a:cs typeface="ヒラギノ角ゴ Pro W3"/>
                        </a:rPr>
                        <a:t>2014-2016</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ja-JP" sz="2000" b="1" i="0" u="none" strike="noStrike" cap="none" normalizeH="0" baseline="0" dirty="0" smtClean="0">
                          <a:ln>
                            <a:noFill/>
                          </a:ln>
                          <a:solidFill>
                            <a:srgbClr val="000000"/>
                          </a:solidFill>
                          <a:effectLst/>
                          <a:latin typeface="ＭＳ Ｐゴシック" pitchFamily="50" charset="-128"/>
                          <a:ea typeface="ＭＳ Ｐゴシック" pitchFamily="50" charset="-128"/>
                          <a:cs typeface="ヒラギノ角ゴ Pro W3"/>
                        </a:rPr>
                        <a:t>3</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ja-JP" altLang="en-US" sz="2000" b="1" i="0" u="none" strike="noStrike" cap="none" normalizeH="0" baseline="0" smtClean="0">
                          <a:ln>
                            <a:noFill/>
                          </a:ln>
                          <a:solidFill>
                            <a:srgbClr val="000000"/>
                          </a:solidFill>
                          <a:effectLst/>
                          <a:latin typeface="ＭＳ Ｐゴシック" pitchFamily="50" charset="-128"/>
                          <a:ea typeface="ＭＳ Ｐゴシック" pitchFamily="50" charset="-128"/>
                          <a:cs typeface="ヒラギノ角ゴ Pro W3"/>
                        </a:rPr>
                        <a:t>杉谷卓紀</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ja-JP" sz="2000" b="1" i="0" u="none" strike="noStrike" cap="none" normalizeH="0" baseline="0" smtClean="0">
                          <a:ln>
                            <a:noFill/>
                          </a:ln>
                          <a:solidFill>
                            <a:srgbClr val="000000"/>
                          </a:solidFill>
                          <a:effectLst/>
                          <a:latin typeface="ＭＳ Ｐゴシック" pitchFamily="50" charset="-128"/>
                          <a:ea typeface="ＭＳ Ｐゴシック" pitchFamily="50" charset="-128"/>
                          <a:cs typeface="ヒラギノ角ゴ Pro W3"/>
                        </a:rPr>
                        <a:t>2012-2013</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ja-JP" altLang="en-US" sz="2000" b="1" i="0" u="none" strike="noStrike" cap="none" normalizeH="0" baseline="0" smtClean="0">
                          <a:ln>
                            <a:noFill/>
                          </a:ln>
                          <a:solidFill>
                            <a:srgbClr val="000000"/>
                          </a:solidFill>
                          <a:effectLst/>
                          <a:latin typeface="ＭＳ Ｐゴシック" pitchFamily="50" charset="-128"/>
                          <a:ea typeface="ＭＳ Ｐゴシック" pitchFamily="50" charset="-128"/>
                          <a:cs typeface="ヒラギノ角ゴ Pro W3"/>
                        </a:rPr>
                        <a:t>リスボン</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r>
              <a:tr h="482208">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ja-JP" sz="2000" b="1" i="0" u="none" strike="noStrike" cap="none" normalizeH="0" baseline="0" dirty="0" smtClean="0">
                          <a:ln>
                            <a:noFill/>
                          </a:ln>
                          <a:solidFill>
                            <a:srgbClr val="000000"/>
                          </a:solidFill>
                          <a:effectLst/>
                          <a:latin typeface="ＭＳ Ｐゴシック" pitchFamily="50" charset="-128"/>
                          <a:ea typeface="ＭＳ Ｐゴシック" pitchFamily="50" charset="-128"/>
                          <a:cs typeface="ヒラギノ角ゴ Pro W3"/>
                        </a:rPr>
                        <a:t>2015-2017</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ja-JP" sz="2000" b="1" i="0" u="none" strike="noStrike" cap="none" normalizeH="0" baseline="0" dirty="0" smtClean="0">
                          <a:ln>
                            <a:noFill/>
                          </a:ln>
                          <a:solidFill>
                            <a:srgbClr val="000000"/>
                          </a:solidFill>
                          <a:effectLst/>
                          <a:latin typeface="ＭＳ Ｐゴシック" pitchFamily="50" charset="-128"/>
                          <a:ea typeface="ＭＳ Ｐゴシック" pitchFamily="50" charset="-128"/>
                          <a:cs typeface="ヒラギノ角ゴ Pro W3"/>
                        </a:rPr>
                        <a:t>-</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ja-JP" altLang="en-US" sz="2000" b="1" i="0" u="none" strike="noStrike" cap="none" normalizeH="0" baseline="0" dirty="0" smtClean="0">
                          <a:ln>
                            <a:noFill/>
                          </a:ln>
                          <a:solidFill>
                            <a:srgbClr val="000000"/>
                          </a:solidFill>
                          <a:effectLst/>
                          <a:latin typeface="ＭＳ Ｐゴシック" pitchFamily="50" charset="-128"/>
                          <a:ea typeface="ＭＳ Ｐゴシック" pitchFamily="50" charset="-128"/>
                          <a:cs typeface="ヒラギノ角ゴ Pro W3"/>
                        </a:rPr>
                        <a:t>なし</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ja-JP" sz="2000" b="1" i="0" u="none" strike="noStrike" cap="none" normalizeH="0" baseline="0" smtClean="0">
                          <a:ln>
                            <a:noFill/>
                          </a:ln>
                          <a:solidFill>
                            <a:srgbClr val="000000"/>
                          </a:solidFill>
                          <a:effectLst/>
                          <a:latin typeface="ＭＳ Ｐゴシック" pitchFamily="50" charset="-128"/>
                          <a:ea typeface="ＭＳ Ｐゴシック" pitchFamily="50" charset="-128"/>
                          <a:cs typeface="ヒラギノ角ゴ Pro W3"/>
                        </a:rPr>
                        <a:t>2013-2014</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ja-JP" altLang="en-US" sz="2000" b="1" i="0" u="none" strike="noStrike" cap="none" normalizeH="0" baseline="0" smtClean="0">
                          <a:ln>
                            <a:noFill/>
                          </a:ln>
                          <a:solidFill>
                            <a:srgbClr val="000000"/>
                          </a:solidFill>
                          <a:effectLst/>
                          <a:latin typeface="ＭＳ Ｐゴシック" pitchFamily="50" charset="-128"/>
                          <a:ea typeface="ＭＳ Ｐゴシック" pitchFamily="50" charset="-128"/>
                          <a:cs typeface="ヒラギノ角ゴ Pro W3"/>
                        </a:rPr>
                        <a:t>シドニー</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r>
              <a:tr h="482208">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ja-JP" sz="2000" b="1" i="0" u="none" strike="noStrike" cap="none" normalizeH="0" baseline="0" smtClean="0">
                          <a:ln>
                            <a:noFill/>
                          </a:ln>
                          <a:solidFill>
                            <a:srgbClr val="000000"/>
                          </a:solidFill>
                          <a:effectLst/>
                          <a:latin typeface="ＭＳ Ｐゴシック" pitchFamily="50" charset="-128"/>
                          <a:ea typeface="ＭＳ Ｐゴシック" pitchFamily="50" charset="-128"/>
                          <a:cs typeface="ヒラギノ角ゴ Pro W3"/>
                        </a:rPr>
                        <a:t>2016-2018</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ja-JP" sz="2000" b="1" i="0" u="none" strike="noStrike" cap="none" normalizeH="0" baseline="0" dirty="0" smtClean="0">
                          <a:ln>
                            <a:noFill/>
                          </a:ln>
                          <a:solidFill>
                            <a:srgbClr val="000000"/>
                          </a:solidFill>
                          <a:effectLst/>
                          <a:latin typeface="ＭＳ Ｐゴシック" pitchFamily="50" charset="-128"/>
                          <a:ea typeface="ＭＳ Ｐゴシック" pitchFamily="50" charset="-128"/>
                          <a:cs typeface="ヒラギノ角ゴ Pro W3"/>
                        </a:rPr>
                        <a:t>2</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ja-JP" altLang="en-US" sz="2000" b="1" i="0" u="none" strike="noStrike" cap="none" normalizeH="0" baseline="0" dirty="0" smtClean="0">
                          <a:ln>
                            <a:noFill/>
                          </a:ln>
                          <a:solidFill>
                            <a:srgbClr val="000000"/>
                          </a:solidFill>
                          <a:effectLst/>
                          <a:latin typeface="ＭＳ Ｐゴシック" pitchFamily="50" charset="-128"/>
                          <a:ea typeface="ＭＳ Ｐゴシック" pitchFamily="50" charset="-128"/>
                          <a:cs typeface="ヒラギノ角ゴ Pro W3"/>
                        </a:rPr>
                        <a:t>齋藤直美</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ja-JP" sz="2000" b="1" i="0" u="none" strike="noStrike" cap="none" normalizeH="0" baseline="0" smtClean="0">
                          <a:ln>
                            <a:noFill/>
                          </a:ln>
                          <a:solidFill>
                            <a:srgbClr val="000000"/>
                          </a:solidFill>
                          <a:effectLst/>
                          <a:latin typeface="ＭＳ Ｐゴシック" pitchFamily="50" charset="-128"/>
                          <a:ea typeface="ＭＳ Ｐゴシック" pitchFamily="50" charset="-128"/>
                          <a:cs typeface="ヒラギノ角ゴ Pro W3"/>
                        </a:rPr>
                        <a:t>2014-2015</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ja-JP" altLang="en-US" sz="2000" b="1" i="0" u="none" strike="noStrike" cap="none" normalizeH="0" baseline="0" smtClean="0">
                          <a:ln>
                            <a:noFill/>
                          </a:ln>
                          <a:solidFill>
                            <a:srgbClr val="000000"/>
                          </a:solidFill>
                          <a:effectLst/>
                          <a:latin typeface="ＭＳ Ｐゴシック" pitchFamily="50" charset="-128"/>
                          <a:ea typeface="ＭＳ Ｐゴシック" pitchFamily="50" charset="-128"/>
                          <a:cs typeface="ヒラギノ角ゴ Pro W3"/>
                        </a:rPr>
                        <a:t>サンパウロ</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r>
              <a:tr h="485946">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ja-JP" sz="2000" b="1" i="0" u="none" strike="noStrike" cap="none" normalizeH="0" baseline="0" smtClean="0">
                          <a:ln>
                            <a:noFill/>
                          </a:ln>
                          <a:solidFill>
                            <a:srgbClr val="000000"/>
                          </a:solidFill>
                          <a:effectLst/>
                          <a:latin typeface="ＭＳ Ｐゴシック" pitchFamily="50" charset="-128"/>
                          <a:ea typeface="ＭＳ Ｐゴシック" pitchFamily="50" charset="-128"/>
                          <a:cs typeface="ヒラギノ角ゴ Pro W3"/>
                        </a:rPr>
                        <a:t>2017-2019</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ja-JP" sz="2000" b="1" i="0" u="none" strike="noStrike" cap="none" normalizeH="0" baseline="0" smtClean="0">
                          <a:ln>
                            <a:noFill/>
                          </a:ln>
                          <a:solidFill>
                            <a:srgbClr val="000000"/>
                          </a:solidFill>
                          <a:effectLst/>
                          <a:latin typeface="ＭＳ Ｐゴシック" pitchFamily="50" charset="-128"/>
                          <a:ea typeface="ＭＳ Ｐゴシック" pitchFamily="50" charset="-128"/>
                          <a:cs typeface="ヒラギノ角ゴ Pro W3"/>
                        </a:rPr>
                        <a:t>1</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ja-JP" altLang="en-US" sz="2000" b="1" i="0" u="none" strike="noStrike" cap="none" normalizeH="0" baseline="0" dirty="0" smtClean="0">
                          <a:ln>
                            <a:noFill/>
                          </a:ln>
                          <a:solidFill>
                            <a:srgbClr val="000000"/>
                          </a:solidFill>
                          <a:effectLst/>
                          <a:latin typeface="ＭＳ Ｐゴシック" pitchFamily="50" charset="-128"/>
                          <a:ea typeface="ＭＳ Ｐゴシック" pitchFamily="50" charset="-128"/>
                          <a:cs typeface="ヒラギノ角ゴ Pro W3"/>
                        </a:rPr>
                        <a:t>未</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ja-JP" sz="2000" b="1" i="0" u="none" strike="noStrike" cap="none" normalizeH="0" baseline="0" dirty="0" smtClean="0">
                          <a:ln>
                            <a:noFill/>
                          </a:ln>
                          <a:solidFill>
                            <a:srgbClr val="000000"/>
                          </a:solidFill>
                          <a:effectLst/>
                          <a:latin typeface="ＭＳ Ｐゴシック" pitchFamily="50" charset="-128"/>
                          <a:ea typeface="ＭＳ Ｐゴシック" pitchFamily="50" charset="-128"/>
                          <a:cs typeface="ヒラギノ角ゴ Pro W3"/>
                        </a:rPr>
                        <a:t>2015-2016</a:t>
                      </a:r>
                    </a:p>
                    <a:p>
                      <a:pPr marL="0" marR="0" lvl="0" indent="0" algn="l" defTabSz="457200" rtl="0" eaLnBrk="1" fontAlgn="ctr" latinLnBrk="0" hangingPunct="1">
                        <a:lnSpc>
                          <a:spcPct val="100000"/>
                        </a:lnSpc>
                        <a:spcBef>
                          <a:spcPct val="0"/>
                        </a:spcBef>
                        <a:spcAft>
                          <a:spcPct val="0"/>
                        </a:spcAft>
                        <a:buClrTx/>
                        <a:buSzTx/>
                        <a:buFontTx/>
                        <a:buNone/>
                        <a:tabLst/>
                      </a:pPr>
                      <a:r>
                        <a:rPr kumimoji="0" lang="ja-JP" altLang="en-US" sz="2000" b="1" i="0" u="none" strike="noStrike" cap="none" normalizeH="0" baseline="0" dirty="0" smtClean="0">
                          <a:ln>
                            <a:noFill/>
                          </a:ln>
                          <a:solidFill>
                            <a:srgbClr val="000000"/>
                          </a:solidFill>
                          <a:effectLst/>
                          <a:latin typeface="ＭＳ Ｐゴシック" pitchFamily="50" charset="-128"/>
                          <a:ea typeface="ＭＳ Ｐゴシック" pitchFamily="50" charset="-128"/>
                          <a:cs typeface="ヒラギノ角ゴ Pro W3"/>
                        </a:rPr>
                        <a:t>（</a:t>
                      </a:r>
                      <a:r>
                        <a:rPr kumimoji="0" lang="en-US" altLang="ja-JP" sz="2000" b="1" i="0" u="none" strike="noStrike" cap="none" normalizeH="0" baseline="0" dirty="0" smtClean="0">
                          <a:ln>
                            <a:noFill/>
                          </a:ln>
                          <a:solidFill>
                            <a:srgbClr val="000000"/>
                          </a:solidFill>
                          <a:effectLst/>
                          <a:latin typeface="ＭＳ Ｐゴシック" pitchFamily="50" charset="-128"/>
                          <a:ea typeface="ＭＳ Ｐゴシック" pitchFamily="50" charset="-128"/>
                          <a:cs typeface="ヒラギノ角ゴ Pro W3"/>
                        </a:rPr>
                        <a:t>2015/9</a:t>
                      </a:r>
                      <a:r>
                        <a:rPr kumimoji="0" lang="ja-JP" altLang="en-US" sz="2000" b="1" i="0" u="none" strike="noStrike" cap="none" normalizeH="0" baseline="0" dirty="0" smtClean="0">
                          <a:ln>
                            <a:noFill/>
                          </a:ln>
                          <a:solidFill>
                            <a:srgbClr val="000000"/>
                          </a:solidFill>
                          <a:effectLst/>
                          <a:latin typeface="ＭＳ Ｐゴシック" pitchFamily="50" charset="-128"/>
                          <a:ea typeface="ＭＳ Ｐゴシック" pitchFamily="50" charset="-128"/>
                          <a:cs typeface="ヒラギノ角ゴ Pro W3"/>
                        </a:rPr>
                        <a:t>）</a:t>
                      </a:r>
                      <a:endParaRPr kumimoji="0" lang="en-US" altLang="ja-JP" sz="2000" b="1" i="0" u="none" strike="noStrike" cap="none" normalizeH="0" baseline="0" dirty="0" smtClean="0">
                        <a:ln>
                          <a:noFill/>
                        </a:ln>
                        <a:solidFill>
                          <a:srgbClr val="000000"/>
                        </a:solidFill>
                        <a:effectLst/>
                        <a:latin typeface="ＭＳ Ｐゴシック" pitchFamily="50" charset="-128"/>
                        <a:ea typeface="ＭＳ Ｐゴシック" pitchFamily="50" charset="-128"/>
                        <a:cs typeface="ヒラギノ角ゴ Pro W3"/>
                      </a:endParaRP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ja-JP" altLang="en-US" sz="2000" b="1" i="0" u="none" strike="noStrike" cap="none" normalizeH="0" baseline="0" smtClean="0">
                          <a:ln>
                            <a:noFill/>
                          </a:ln>
                          <a:solidFill>
                            <a:srgbClr val="000000"/>
                          </a:solidFill>
                          <a:effectLst/>
                          <a:latin typeface="ＭＳ Ｐゴシック" pitchFamily="50" charset="-128"/>
                          <a:ea typeface="ＭＳ Ｐゴシック" pitchFamily="50" charset="-128"/>
                          <a:cs typeface="ヒラギノ角ゴ Pro W3"/>
                        </a:rPr>
                        <a:t>ソウル</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r>
              <a:tr h="482208">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ja-JP" sz="2000" b="1" i="0" u="none" strike="noStrike" cap="none" normalizeH="0" baseline="0" smtClean="0">
                          <a:ln>
                            <a:noFill/>
                          </a:ln>
                          <a:solidFill>
                            <a:srgbClr val="000000"/>
                          </a:solidFill>
                          <a:effectLst/>
                          <a:latin typeface="ＭＳ Ｐゴシック" pitchFamily="50" charset="-128"/>
                          <a:ea typeface="ＭＳ Ｐゴシック" pitchFamily="50" charset="-128"/>
                          <a:cs typeface="ヒラギノ角ゴ Pro W3"/>
                        </a:rPr>
                        <a:t>2018-2020</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ja-JP" sz="2000" b="1" i="0" u="none" strike="noStrike" cap="none" normalizeH="0" baseline="0" smtClean="0">
                          <a:ln>
                            <a:noFill/>
                          </a:ln>
                          <a:solidFill>
                            <a:srgbClr val="000000"/>
                          </a:solidFill>
                          <a:effectLst/>
                          <a:latin typeface="ＭＳ Ｐゴシック" pitchFamily="50" charset="-128"/>
                          <a:ea typeface="ＭＳ Ｐゴシック" pitchFamily="50" charset="-128"/>
                          <a:cs typeface="ヒラギノ角ゴ Pro W3"/>
                        </a:rPr>
                        <a:t>3</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ja-JP" altLang="en-US" sz="2000" b="1" i="0" u="none" strike="noStrike" cap="none" normalizeH="0" baseline="0" smtClean="0">
                          <a:ln>
                            <a:noFill/>
                          </a:ln>
                          <a:solidFill>
                            <a:srgbClr val="000000"/>
                          </a:solidFill>
                          <a:effectLst/>
                          <a:latin typeface="ＭＳ Ｐゴシック" pitchFamily="50" charset="-128"/>
                          <a:ea typeface="ＭＳ Ｐゴシック" pitchFamily="50" charset="-128"/>
                          <a:cs typeface="ヒラギノ角ゴ Pro W3"/>
                        </a:rPr>
                        <a:t>未</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ja-JP" sz="2000" b="1" i="0" u="none" strike="noStrike" cap="none" normalizeH="0" baseline="0" dirty="0" smtClean="0">
                          <a:ln>
                            <a:noFill/>
                          </a:ln>
                          <a:solidFill>
                            <a:srgbClr val="000000"/>
                          </a:solidFill>
                          <a:effectLst/>
                          <a:latin typeface="ＭＳ Ｐゴシック" pitchFamily="50" charset="-128"/>
                          <a:ea typeface="ＭＳ Ｐゴシック" pitchFamily="50" charset="-128"/>
                          <a:cs typeface="ヒラギノ角ゴ Pro W3"/>
                        </a:rPr>
                        <a:t>2016-2017</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ja-JP" altLang="en-US" sz="2000" b="1" i="0" u="none" strike="noStrike" cap="none" normalizeH="0" baseline="0" smtClean="0">
                          <a:ln>
                            <a:noFill/>
                          </a:ln>
                          <a:solidFill>
                            <a:srgbClr val="000000"/>
                          </a:solidFill>
                          <a:effectLst/>
                          <a:latin typeface="ＭＳ Ｐゴシック" pitchFamily="50" charset="-128"/>
                          <a:ea typeface="ＭＳ Ｐゴシック" pitchFamily="50" charset="-128"/>
                          <a:cs typeface="ヒラギノ角ゴ Pro W3"/>
                        </a:rPr>
                        <a:t>アトランタ</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r>
              <a:tr h="482208">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ja-JP" sz="2000" b="1" i="0" u="none" strike="noStrike" cap="none" normalizeH="0" baseline="0" smtClean="0">
                          <a:ln>
                            <a:noFill/>
                          </a:ln>
                          <a:solidFill>
                            <a:srgbClr val="000000"/>
                          </a:solidFill>
                          <a:effectLst/>
                          <a:latin typeface="ＭＳ Ｐゴシック" pitchFamily="50" charset="-128"/>
                          <a:ea typeface="ＭＳ Ｐゴシック" pitchFamily="50" charset="-128"/>
                          <a:cs typeface="ヒラギノ角ゴ Pro W3"/>
                        </a:rPr>
                        <a:t>2019-2021</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ja-JP" sz="2000" b="1" i="0" u="none" strike="noStrike" cap="none" normalizeH="0" baseline="0" smtClean="0">
                          <a:ln>
                            <a:noFill/>
                          </a:ln>
                          <a:solidFill>
                            <a:srgbClr val="000000"/>
                          </a:solidFill>
                          <a:effectLst/>
                          <a:latin typeface="ＭＳ Ｐゴシック" pitchFamily="50" charset="-128"/>
                          <a:ea typeface="ＭＳ Ｐゴシック" pitchFamily="50" charset="-128"/>
                          <a:cs typeface="ヒラギノ角ゴ Pro W3"/>
                        </a:rPr>
                        <a:t>-</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ja-JP" altLang="en-US" sz="2000" b="1" i="0" u="none" strike="noStrike" cap="none" normalizeH="0" baseline="0" smtClean="0">
                          <a:ln>
                            <a:noFill/>
                          </a:ln>
                          <a:solidFill>
                            <a:srgbClr val="000000"/>
                          </a:solidFill>
                          <a:effectLst/>
                          <a:latin typeface="ＭＳ Ｐゴシック" pitchFamily="50" charset="-128"/>
                          <a:ea typeface="ＭＳ Ｐゴシック" pitchFamily="50" charset="-128"/>
                          <a:cs typeface="ヒラギノ角ゴ Pro W3"/>
                        </a:rPr>
                        <a:t>なし</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ja-JP" sz="2000" b="1" i="0" u="none" strike="noStrike" cap="none" normalizeH="0" baseline="0" dirty="0" smtClean="0">
                          <a:ln>
                            <a:noFill/>
                          </a:ln>
                          <a:solidFill>
                            <a:srgbClr val="000000"/>
                          </a:solidFill>
                          <a:effectLst/>
                          <a:latin typeface="ＭＳ Ｐゴシック" pitchFamily="50" charset="-128"/>
                          <a:ea typeface="ＭＳ Ｐゴシック" pitchFamily="50" charset="-128"/>
                          <a:cs typeface="ヒラギノ角ゴ Pro W3"/>
                        </a:rPr>
                        <a:t>2017-2018</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ja-JP" altLang="en-US" sz="2000" b="1" i="0" u="none" strike="noStrike" cap="none" normalizeH="0" baseline="0" dirty="0" smtClean="0">
                          <a:ln>
                            <a:noFill/>
                          </a:ln>
                          <a:solidFill>
                            <a:srgbClr val="000000"/>
                          </a:solidFill>
                          <a:effectLst/>
                          <a:latin typeface="ＭＳ Ｐゴシック" pitchFamily="50" charset="-128"/>
                          <a:ea typeface="ＭＳ Ｐゴシック" pitchFamily="50" charset="-128"/>
                          <a:cs typeface="ヒラギノ角ゴ Pro W3"/>
                        </a:rPr>
                        <a:t>　</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r>
            </a:tbl>
          </a:graphicData>
        </a:graphic>
      </p:graphicFrame>
      <p:sp>
        <p:nvSpPr>
          <p:cNvPr id="2" name="テキスト ボックス 1"/>
          <p:cNvSpPr txBox="1"/>
          <p:nvPr/>
        </p:nvSpPr>
        <p:spPr>
          <a:xfrm>
            <a:off x="838200" y="1295400"/>
            <a:ext cx="7467600" cy="461665"/>
          </a:xfrm>
          <a:prstGeom prst="rect">
            <a:avLst/>
          </a:prstGeom>
          <a:noFill/>
        </p:spPr>
        <p:txBody>
          <a:bodyPr wrap="square" rtlCol="0">
            <a:spAutoFit/>
          </a:bodyPr>
          <a:lstStyle/>
          <a:p>
            <a:r>
              <a:rPr kumimoji="1" lang="en-US" altLang="ja-JP" b="1" dirty="0" smtClean="0">
                <a:solidFill>
                  <a:schemeClr val="bg2">
                    <a:lumMod val="10000"/>
                  </a:schemeClr>
                </a:solidFill>
              </a:rPr>
              <a:t>RI</a:t>
            </a:r>
            <a:r>
              <a:rPr kumimoji="1" lang="ja-JP" altLang="en-US" b="1" dirty="0" smtClean="0">
                <a:solidFill>
                  <a:schemeClr val="bg2">
                    <a:lumMod val="10000"/>
                  </a:schemeClr>
                </a:solidFill>
              </a:rPr>
              <a:t>理事は４年に一度、ゾーンより選出。任期２年</a:t>
            </a:r>
            <a:endParaRPr kumimoji="1" lang="ja-JP" altLang="en-US" b="1"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タイトル 1"/>
          <p:cNvSpPr>
            <a:spLocks noGrp="1"/>
          </p:cNvSpPr>
          <p:nvPr>
            <p:ph type="title"/>
          </p:nvPr>
        </p:nvSpPr>
        <p:spPr bwMode="auto">
          <a:noFill/>
          <a:ln>
            <a:miter lim="800000"/>
            <a:headEnd/>
            <a:tailEnd/>
          </a:ln>
        </p:spPr>
        <p:txBody>
          <a:bodyPr vert="horz" wrap="square" numCol="1" compatLnSpc="1">
            <a:prstTxWarp prst="textNoShape">
              <a:avLst/>
            </a:prstTxWarp>
          </a:bodyPr>
          <a:lstStyle/>
          <a:p>
            <a:r>
              <a:rPr kumimoji="1" lang="ja-JP" altLang="en-US" dirty="0" smtClean="0">
                <a:latin typeface="Arial Narrow" pitchFamily="34" charset="0"/>
              </a:rPr>
              <a:t>ロータリー財団の優先項目（</a:t>
            </a:r>
            <a:r>
              <a:rPr kumimoji="1" lang="en-US" altLang="ja-JP" dirty="0" smtClean="0">
                <a:latin typeface="Arial Narrow" pitchFamily="34" charset="0"/>
              </a:rPr>
              <a:t>2015</a:t>
            </a:r>
            <a:r>
              <a:rPr kumimoji="1" lang="ja-JP" altLang="en-US" dirty="0" smtClean="0">
                <a:latin typeface="Arial Narrow" pitchFamily="34" charset="0"/>
              </a:rPr>
              <a:t>年</a:t>
            </a:r>
            <a:r>
              <a:rPr kumimoji="1" lang="en-US" altLang="ja-JP" dirty="0" smtClean="0">
                <a:latin typeface="Arial Narrow" pitchFamily="34" charset="0"/>
              </a:rPr>
              <a:t>7</a:t>
            </a:r>
            <a:r>
              <a:rPr kumimoji="1" lang="ja-JP" altLang="en-US" dirty="0" smtClean="0">
                <a:latin typeface="Arial Narrow" pitchFamily="34" charset="0"/>
              </a:rPr>
              <a:t>月から</a:t>
            </a:r>
            <a:r>
              <a:rPr kumimoji="1" lang="en-US" altLang="ja-JP" dirty="0" smtClean="0">
                <a:latin typeface="Arial Narrow" pitchFamily="34" charset="0"/>
              </a:rPr>
              <a:t>3</a:t>
            </a:r>
            <a:r>
              <a:rPr kumimoji="1" lang="ja-JP" altLang="en-US" dirty="0" smtClean="0">
                <a:latin typeface="Arial Narrow" pitchFamily="34" charset="0"/>
              </a:rPr>
              <a:t>年）</a:t>
            </a:r>
          </a:p>
        </p:txBody>
      </p:sp>
      <p:sp>
        <p:nvSpPr>
          <p:cNvPr id="72707" name="コンテンツ プレースホルダー 2"/>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514350" indent="-514350">
              <a:buFont typeface="Calibri" pitchFamily="34" charset="0"/>
              <a:buAutoNum type="arabicPeriod"/>
            </a:pPr>
            <a:r>
              <a:rPr kumimoji="1" lang="ja-JP" altLang="en-US" smtClean="0">
                <a:solidFill>
                  <a:srgbClr val="4B4742"/>
                </a:solidFill>
                <a:latin typeface="Georgia" pitchFamily="18" charset="0"/>
              </a:rPr>
              <a:t>永久にポリオを撲滅する。</a:t>
            </a:r>
            <a:endParaRPr kumimoji="1" lang="en-US" altLang="ja-JP" smtClean="0">
              <a:solidFill>
                <a:srgbClr val="4B4742"/>
              </a:solidFill>
              <a:latin typeface="Georgia" pitchFamily="18" charset="0"/>
            </a:endParaRPr>
          </a:p>
          <a:p>
            <a:pPr marL="514350" indent="-514350">
              <a:buFont typeface="Calibri" pitchFamily="34" charset="0"/>
              <a:buAutoNum type="arabicPeriod"/>
            </a:pPr>
            <a:r>
              <a:rPr kumimoji="1" lang="ja-JP" altLang="en-US" smtClean="0">
                <a:solidFill>
                  <a:srgbClr val="4B4742"/>
                </a:solidFill>
                <a:latin typeface="Georgia" pitchFamily="18" charset="0"/>
              </a:rPr>
              <a:t>ロータリー財団に対するロータリアンの知識、参加、寄付を向上させる。</a:t>
            </a:r>
            <a:endParaRPr kumimoji="1" lang="en-US" altLang="ja-JP" smtClean="0">
              <a:solidFill>
                <a:srgbClr val="4B4742"/>
              </a:solidFill>
              <a:latin typeface="Georgia" pitchFamily="18" charset="0"/>
            </a:endParaRPr>
          </a:p>
          <a:p>
            <a:pPr marL="514350" indent="-514350">
              <a:buFont typeface="Calibri" pitchFamily="34" charset="0"/>
              <a:buAutoNum type="arabicPeriod"/>
            </a:pPr>
            <a:r>
              <a:rPr kumimoji="1" lang="ja-JP" altLang="en-US" smtClean="0">
                <a:solidFill>
                  <a:srgbClr val="4B4742"/>
                </a:solidFill>
                <a:latin typeface="Georgia" pitchFamily="18" charset="0"/>
              </a:rPr>
              <a:t>財団の補助金と</a:t>
            </a:r>
            <a:r>
              <a:rPr kumimoji="1" lang="en-US" altLang="ja-JP" smtClean="0">
                <a:solidFill>
                  <a:srgbClr val="4B4742"/>
                </a:solidFill>
                <a:latin typeface="Georgia" pitchFamily="18" charset="0"/>
              </a:rPr>
              <a:t>6</a:t>
            </a:r>
            <a:r>
              <a:rPr kumimoji="1" lang="ja-JP" altLang="en-US" smtClean="0">
                <a:solidFill>
                  <a:srgbClr val="4B4742"/>
                </a:solidFill>
                <a:latin typeface="Georgia" pitchFamily="18" charset="0"/>
              </a:rPr>
              <a:t>つの重点分野を通じて、ロータリーの人道的奉仕の質と影響を高める。</a:t>
            </a:r>
            <a:endParaRPr kumimoji="1" lang="en-US" altLang="ja-JP" smtClean="0">
              <a:solidFill>
                <a:srgbClr val="4B4742"/>
              </a:solidFill>
              <a:latin typeface="Georgia" pitchFamily="18" charset="0"/>
            </a:endParaRPr>
          </a:p>
          <a:p>
            <a:pPr marL="514350" indent="-514350">
              <a:buFont typeface="Calibri" pitchFamily="34" charset="0"/>
              <a:buAutoNum type="arabicPeriod"/>
            </a:pPr>
            <a:r>
              <a:rPr kumimoji="1" lang="ja-JP" altLang="en-US" smtClean="0">
                <a:solidFill>
                  <a:srgbClr val="4B4742"/>
                </a:solidFill>
                <a:latin typeface="Georgia" pitchFamily="18" charset="0"/>
              </a:rPr>
              <a:t>ポリオプラスにおける成果と「世界でよいこと」をしてきた</a:t>
            </a:r>
            <a:r>
              <a:rPr kumimoji="1" lang="en-US" altLang="ja-JP" smtClean="0">
                <a:solidFill>
                  <a:srgbClr val="4B4742"/>
                </a:solidFill>
                <a:latin typeface="Georgia" pitchFamily="18" charset="0"/>
              </a:rPr>
              <a:t>100</a:t>
            </a:r>
            <a:r>
              <a:rPr kumimoji="1" lang="ja-JP" altLang="en-US" smtClean="0">
                <a:solidFill>
                  <a:srgbClr val="4B4742"/>
                </a:solidFill>
                <a:latin typeface="Georgia" pitchFamily="18" charset="0"/>
              </a:rPr>
              <a:t>年の歴史に特に注目し、財団によるこれまでの実績に対するイメージと認識を高める。</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タイトル 1"/>
          <p:cNvSpPr>
            <a:spLocks noGrp="1"/>
          </p:cNvSpPr>
          <p:nvPr>
            <p:ph type="title"/>
          </p:nvPr>
        </p:nvSpPr>
        <p:spPr bwMode="auto">
          <a:noFill/>
          <a:ln>
            <a:miter lim="800000"/>
            <a:headEnd/>
            <a:tailEnd/>
          </a:ln>
        </p:spPr>
        <p:txBody>
          <a:bodyPr vert="horz" wrap="square" numCol="1" compatLnSpc="1">
            <a:prstTxWarp prst="textNoShape">
              <a:avLst/>
            </a:prstTxWarp>
          </a:bodyPr>
          <a:lstStyle/>
          <a:p>
            <a:r>
              <a:rPr kumimoji="1" lang="ja-JP" altLang="en-US" smtClean="0">
                <a:latin typeface="Arial Narrow" pitchFamily="34" charset="0"/>
              </a:rPr>
              <a:t>ロータリー財団</a:t>
            </a:r>
            <a:r>
              <a:rPr kumimoji="1" lang="en-US" altLang="ja-JP" smtClean="0">
                <a:latin typeface="Arial Narrow" pitchFamily="34" charset="0"/>
              </a:rPr>
              <a:t>100</a:t>
            </a:r>
            <a:r>
              <a:rPr kumimoji="1" lang="ja-JP" altLang="en-US" smtClean="0">
                <a:latin typeface="Arial Narrow" pitchFamily="34" charset="0"/>
              </a:rPr>
              <a:t>周年の目標</a:t>
            </a:r>
          </a:p>
        </p:txBody>
      </p:sp>
      <p:sp>
        <p:nvSpPr>
          <p:cNvPr id="74755" name="コンテンツ プレースホルダー 2"/>
          <p:cNvSpPr>
            <a:spLocks noGrp="1"/>
          </p:cNvSpPr>
          <p:nvPr>
            <p:ph idx="1"/>
          </p:nvPr>
        </p:nvSpPr>
        <p:spPr bwMode="auto">
          <a:xfrm>
            <a:off x="457200" y="1219200"/>
            <a:ext cx="8229600" cy="5105400"/>
          </a:xfrm>
          <a:noFill/>
          <a:ln>
            <a:miter lim="800000"/>
            <a:headEnd/>
            <a:tailEnd/>
          </a:ln>
        </p:spPr>
        <p:txBody>
          <a:bodyPr vert="horz" wrap="square" lIns="91440" tIns="45720" rIns="91440" bIns="45720" numCol="1" anchor="t" anchorCtr="0" compatLnSpc="1">
            <a:prstTxWarp prst="textNoShape">
              <a:avLst/>
            </a:prstTxWarp>
          </a:bodyPr>
          <a:lstStyle/>
          <a:p>
            <a:pPr>
              <a:buFont typeface="Arial" pitchFamily="34" charset="0"/>
              <a:buNone/>
            </a:pPr>
            <a:r>
              <a:rPr kumimoji="1" lang="en-US" altLang="ja-JP" dirty="0" smtClean="0">
                <a:latin typeface="Georgia" pitchFamily="18" charset="0"/>
              </a:rPr>
              <a:t>1.	</a:t>
            </a:r>
            <a:r>
              <a:rPr kumimoji="1" lang="ja-JP" altLang="en-US" dirty="0" smtClean="0">
                <a:latin typeface="Georgia" pitchFamily="18" charset="0"/>
              </a:rPr>
              <a:t>ロータリー財団に対する人々の認識を高める。</a:t>
            </a:r>
          </a:p>
          <a:p>
            <a:pPr>
              <a:buFont typeface="Arial" pitchFamily="34" charset="0"/>
              <a:buNone/>
            </a:pPr>
            <a:r>
              <a:rPr kumimoji="1" lang="en-US" altLang="ja-JP" dirty="0" smtClean="0">
                <a:latin typeface="Georgia" pitchFamily="18" charset="0"/>
              </a:rPr>
              <a:t>2.	</a:t>
            </a:r>
            <a:r>
              <a:rPr kumimoji="1" lang="ja-JP" altLang="en-US" dirty="0" smtClean="0">
                <a:latin typeface="Georgia" pitchFamily="18" charset="0"/>
              </a:rPr>
              <a:t>ロータリー財団プログラムと関連する大きな達成を確認し、表彰する。</a:t>
            </a:r>
          </a:p>
          <a:p>
            <a:pPr>
              <a:buFont typeface="Arial" pitchFamily="34" charset="0"/>
              <a:buNone/>
            </a:pPr>
            <a:r>
              <a:rPr kumimoji="1" lang="en-US" altLang="ja-JP" dirty="0" smtClean="0">
                <a:latin typeface="Georgia" pitchFamily="18" charset="0"/>
              </a:rPr>
              <a:t>3.	2016</a:t>
            </a:r>
            <a:r>
              <a:rPr kumimoji="1" lang="ja-JP" altLang="en-US" dirty="0" smtClean="0">
                <a:latin typeface="Georgia" pitchFamily="18" charset="0"/>
              </a:rPr>
              <a:t>年と</a:t>
            </a:r>
            <a:r>
              <a:rPr kumimoji="1" lang="en-US" altLang="ja-JP" dirty="0" smtClean="0">
                <a:latin typeface="Georgia" pitchFamily="18" charset="0"/>
              </a:rPr>
              <a:t>2017</a:t>
            </a:r>
            <a:r>
              <a:rPr kumimoji="1" lang="ja-JP" altLang="en-US" dirty="0" smtClean="0">
                <a:latin typeface="Georgia" pitchFamily="18" charset="0"/>
              </a:rPr>
              <a:t>年の</a:t>
            </a:r>
            <a:r>
              <a:rPr kumimoji="1" lang="en-US" altLang="ja-JP" dirty="0" smtClean="0">
                <a:latin typeface="Georgia" pitchFamily="18" charset="0"/>
              </a:rPr>
              <a:t>RI</a:t>
            </a:r>
            <a:r>
              <a:rPr kumimoji="1" lang="ja-JP" altLang="en-US" dirty="0" smtClean="0">
                <a:latin typeface="Georgia" pitchFamily="18" charset="0"/>
              </a:rPr>
              <a:t>国際大会、また、</a:t>
            </a:r>
            <a:r>
              <a:rPr kumimoji="1" lang="en-US" altLang="ja-JP" dirty="0" smtClean="0">
                <a:latin typeface="Georgia" pitchFamily="18" charset="0"/>
              </a:rPr>
              <a:t>2016-17</a:t>
            </a:r>
            <a:r>
              <a:rPr kumimoji="1" lang="ja-JP" altLang="en-US" dirty="0" smtClean="0">
                <a:latin typeface="Georgia" pitchFamily="18" charset="0"/>
              </a:rPr>
              <a:t>年度のゾーン、地区、多地区による全会合において、祝賀を目的とした特別な催しを行う。</a:t>
            </a:r>
          </a:p>
          <a:p>
            <a:pPr>
              <a:buFont typeface="Arial" pitchFamily="34" charset="0"/>
              <a:buNone/>
            </a:pPr>
            <a:r>
              <a:rPr kumimoji="1" lang="en-US" altLang="ja-JP" dirty="0" smtClean="0">
                <a:latin typeface="Georgia" pitchFamily="18" charset="0"/>
              </a:rPr>
              <a:t>4.	2016-17</a:t>
            </a:r>
            <a:r>
              <a:rPr kumimoji="1" lang="ja-JP" altLang="en-US" dirty="0" smtClean="0">
                <a:latin typeface="Georgia" pitchFamily="18" charset="0"/>
              </a:rPr>
              <a:t>年度に、年次基金、ポリオプラス基金、恒久基金、ロータリー平和センター大口寄付推進計画に対する寄付において過去最高額を達成する。</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タイトル 1"/>
          <p:cNvSpPr>
            <a:spLocks noGrp="1"/>
          </p:cNvSpPr>
          <p:nvPr>
            <p:ph type="title"/>
          </p:nvPr>
        </p:nvSpPr>
        <p:spPr bwMode="auto">
          <a:noFill/>
          <a:ln>
            <a:miter lim="800000"/>
            <a:headEnd/>
            <a:tailEnd/>
          </a:ln>
        </p:spPr>
        <p:txBody>
          <a:bodyPr vert="horz" wrap="square" numCol="1" compatLnSpc="1">
            <a:prstTxWarp prst="textNoShape">
              <a:avLst/>
            </a:prstTxWarp>
          </a:bodyPr>
          <a:lstStyle/>
          <a:p>
            <a:r>
              <a:rPr kumimoji="1" lang="ja-JP" altLang="en-US" smtClean="0">
                <a:latin typeface="Arial Narrow" pitchFamily="34" charset="0"/>
              </a:rPr>
              <a:t>学友に関する事項</a:t>
            </a:r>
          </a:p>
        </p:txBody>
      </p:sp>
      <p:sp>
        <p:nvSpPr>
          <p:cNvPr id="73731" name="コンテンツ プレースホルダー 2"/>
          <p:cNvSpPr>
            <a:spLocks noGrp="1"/>
          </p:cNvSpPr>
          <p:nvPr>
            <p:ph idx="1"/>
          </p:nvPr>
        </p:nvSpPr>
        <p:spPr bwMode="auto">
          <a:xfrm>
            <a:off x="457200" y="1219200"/>
            <a:ext cx="8229600" cy="5029200"/>
          </a:xfrm>
          <a:noFill/>
          <a:ln>
            <a:miter lim="800000"/>
            <a:headEnd/>
            <a:tailEnd/>
          </a:ln>
        </p:spPr>
        <p:txBody>
          <a:bodyPr vert="horz" wrap="square" lIns="91440" tIns="45720" rIns="91440" bIns="45720" numCol="1" anchor="t" anchorCtr="0" compatLnSpc="1">
            <a:prstTxWarp prst="textNoShape">
              <a:avLst/>
            </a:prstTxWarp>
          </a:bodyPr>
          <a:lstStyle/>
          <a:p>
            <a:pPr marL="514350" indent="-514350">
              <a:buFont typeface="Calibri" pitchFamily="34" charset="0"/>
              <a:buAutoNum type="arabicPeriod"/>
            </a:pPr>
            <a:r>
              <a:rPr kumimoji="1" lang="ja-JP" altLang="en-US" smtClean="0">
                <a:solidFill>
                  <a:srgbClr val="4B4742"/>
                </a:solidFill>
                <a:latin typeface="Georgia" pitchFamily="18" charset="0"/>
              </a:rPr>
              <a:t>ロータリー学友の管理：</a:t>
            </a:r>
            <a:r>
              <a:rPr kumimoji="1" lang="en-US" altLang="ja-JP" smtClean="0">
                <a:solidFill>
                  <a:srgbClr val="4B4742"/>
                </a:solidFill>
                <a:latin typeface="Georgia" pitchFamily="18" charset="0"/>
              </a:rPr>
              <a:t>RC</a:t>
            </a:r>
            <a:r>
              <a:rPr kumimoji="1" lang="ja-JP" altLang="en-US" smtClean="0">
                <a:solidFill>
                  <a:srgbClr val="4B4742"/>
                </a:solidFill>
                <a:latin typeface="Georgia" pitchFamily="18" charset="0"/>
              </a:rPr>
              <a:t>と</a:t>
            </a:r>
            <a:r>
              <a:rPr kumimoji="1" lang="en-US" altLang="ja-JP" smtClean="0">
                <a:solidFill>
                  <a:srgbClr val="4B4742"/>
                </a:solidFill>
                <a:latin typeface="Georgia" pitchFamily="18" charset="0"/>
              </a:rPr>
              <a:t>RPIC</a:t>
            </a:r>
            <a:r>
              <a:rPr kumimoji="1" lang="ja-JP" altLang="en-US" smtClean="0">
                <a:solidFill>
                  <a:srgbClr val="4B4742"/>
                </a:solidFill>
                <a:latin typeface="Georgia" pitchFamily="18" charset="0"/>
              </a:rPr>
              <a:t>の主な責務の一つとする。</a:t>
            </a:r>
            <a:endParaRPr kumimoji="1" lang="en-US" altLang="ja-JP" smtClean="0">
              <a:solidFill>
                <a:srgbClr val="4B4742"/>
              </a:solidFill>
              <a:latin typeface="Georgia" pitchFamily="18" charset="0"/>
            </a:endParaRPr>
          </a:p>
          <a:p>
            <a:pPr marL="514350" indent="-514350">
              <a:lnSpc>
                <a:spcPts val="800"/>
              </a:lnSpc>
              <a:buFont typeface="Calibri" pitchFamily="34" charset="0"/>
              <a:buAutoNum type="arabicPeriod"/>
            </a:pPr>
            <a:endParaRPr kumimoji="1" lang="en-US" altLang="ja-JP" smtClean="0">
              <a:solidFill>
                <a:srgbClr val="4B4742"/>
              </a:solidFill>
              <a:latin typeface="Georgia" pitchFamily="18" charset="0"/>
            </a:endParaRPr>
          </a:p>
          <a:p>
            <a:pPr marL="514350" indent="-514350">
              <a:buFont typeface="Calibri" pitchFamily="34" charset="0"/>
              <a:buAutoNum type="arabicPeriod"/>
            </a:pPr>
            <a:r>
              <a:rPr kumimoji="1" lang="ja-JP" altLang="en-US" smtClean="0">
                <a:solidFill>
                  <a:srgbClr val="4B4742"/>
                </a:solidFill>
                <a:latin typeface="Georgia" pitchFamily="18" charset="0"/>
              </a:rPr>
              <a:t>学友の国際大会への参加促進：ローターアクトと同額の登録料。ソウルの世界大会（</a:t>
            </a:r>
            <a:r>
              <a:rPr kumimoji="1" lang="en-US" altLang="ja-JP" smtClean="0">
                <a:solidFill>
                  <a:srgbClr val="4B4742"/>
                </a:solidFill>
                <a:latin typeface="Georgia" pitchFamily="18" charset="0"/>
              </a:rPr>
              <a:t>12/15</a:t>
            </a:r>
            <a:r>
              <a:rPr kumimoji="1" lang="ja-JP" altLang="en-US" smtClean="0">
                <a:solidFill>
                  <a:srgbClr val="4B4742"/>
                </a:solidFill>
                <a:latin typeface="Georgia" pitchFamily="18" charset="0"/>
              </a:rPr>
              <a:t>までの登録） 、</a:t>
            </a:r>
            <a:r>
              <a:rPr kumimoji="1" lang="en-US" altLang="ja-JP" smtClean="0">
                <a:solidFill>
                  <a:srgbClr val="4B4742"/>
                </a:solidFill>
                <a:latin typeface="Georgia" pitchFamily="18" charset="0"/>
              </a:rPr>
              <a:t>70</a:t>
            </a:r>
            <a:r>
              <a:rPr kumimoji="1" lang="ja-JP" altLang="en-US" smtClean="0">
                <a:solidFill>
                  <a:srgbClr val="4B4742"/>
                </a:solidFill>
                <a:latin typeface="Georgia" pitchFamily="18" charset="0"/>
              </a:rPr>
              <a:t>ドル</a:t>
            </a:r>
            <a:r>
              <a:rPr kumimoji="1" lang="en-US" altLang="ja-JP" smtClean="0">
                <a:solidFill>
                  <a:srgbClr val="4B4742"/>
                </a:solidFill>
                <a:latin typeface="Georgia" pitchFamily="18" charset="0"/>
              </a:rPr>
              <a:t>vs</a:t>
            </a:r>
            <a:r>
              <a:rPr kumimoji="1" lang="ja-JP" altLang="en-US" smtClean="0">
                <a:solidFill>
                  <a:srgbClr val="4B4742"/>
                </a:solidFill>
                <a:latin typeface="Georgia" pitchFamily="18" charset="0"/>
              </a:rPr>
              <a:t>ロータリアン</a:t>
            </a:r>
            <a:r>
              <a:rPr kumimoji="1" lang="en-US" altLang="ja-JP" smtClean="0">
                <a:solidFill>
                  <a:srgbClr val="4B4742"/>
                </a:solidFill>
                <a:latin typeface="Georgia" pitchFamily="18" charset="0"/>
              </a:rPr>
              <a:t>310</a:t>
            </a:r>
            <a:r>
              <a:rPr kumimoji="1" lang="ja-JP" altLang="en-US" smtClean="0">
                <a:solidFill>
                  <a:srgbClr val="4B4742"/>
                </a:solidFill>
                <a:latin typeface="Georgia" pitchFamily="18" charset="0"/>
              </a:rPr>
              <a:t>ドル。</a:t>
            </a:r>
            <a:endParaRPr kumimoji="1" lang="en-US" altLang="ja-JP" smtClean="0">
              <a:solidFill>
                <a:srgbClr val="4B4742"/>
              </a:solidFill>
              <a:latin typeface="Georgia" pitchFamily="18" charset="0"/>
            </a:endParaRPr>
          </a:p>
          <a:p>
            <a:pPr marL="514350" indent="-514350">
              <a:lnSpc>
                <a:spcPts val="800"/>
              </a:lnSpc>
              <a:buFont typeface="Calibri" pitchFamily="34" charset="0"/>
              <a:buAutoNum type="arabicPeriod"/>
            </a:pPr>
            <a:endParaRPr kumimoji="1" lang="en-US" altLang="ja-JP" smtClean="0">
              <a:solidFill>
                <a:srgbClr val="4B4742"/>
              </a:solidFill>
              <a:latin typeface="Georgia" pitchFamily="18" charset="0"/>
            </a:endParaRPr>
          </a:p>
          <a:p>
            <a:pPr marL="514350" indent="-514350">
              <a:buFont typeface="Calibri" pitchFamily="34" charset="0"/>
              <a:buAutoNum type="arabicPeriod"/>
            </a:pPr>
            <a:r>
              <a:rPr kumimoji="1" lang="ja-JP" altLang="en-US" smtClean="0">
                <a:solidFill>
                  <a:srgbClr val="4B4742"/>
                </a:solidFill>
                <a:latin typeface="Georgia" pitchFamily="18" charset="0"/>
              </a:rPr>
              <a:t>学友委員会の設置。</a:t>
            </a:r>
            <a:endParaRPr kumimoji="1" lang="en-US" altLang="ja-JP" smtClean="0">
              <a:solidFill>
                <a:srgbClr val="4B4742"/>
              </a:solidFill>
              <a:latin typeface="Georgia" pitchFamily="18" charset="0"/>
            </a:endParaRPr>
          </a:p>
          <a:p>
            <a:pPr marL="914400" lvl="1" indent="-514350">
              <a:buFontTx/>
              <a:buAutoNum type="circleNumDbPlain"/>
            </a:pPr>
            <a:r>
              <a:rPr kumimoji="1" lang="ja-JP" altLang="en-US" smtClean="0">
                <a:solidFill>
                  <a:srgbClr val="4B4742"/>
                </a:solidFill>
                <a:latin typeface="Georgia" pitchFamily="18" charset="0"/>
              </a:rPr>
              <a:t>学友情報の収集、関係構築とその維持</a:t>
            </a:r>
            <a:endParaRPr kumimoji="1" lang="en-US" altLang="ja-JP" smtClean="0">
              <a:solidFill>
                <a:srgbClr val="4B4742"/>
              </a:solidFill>
              <a:latin typeface="Georgia" pitchFamily="18" charset="0"/>
            </a:endParaRPr>
          </a:p>
          <a:p>
            <a:pPr marL="914400" lvl="1" indent="-514350">
              <a:buFontTx/>
              <a:buAutoNum type="circleNumDbPlain"/>
            </a:pPr>
            <a:r>
              <a:rPr kumimoji="1" lang="ja-JP" altLang="en-US" smtClean="0">
                <a:solidFill>
                  <a:srgbClr val="4B4742"/>
                </a:solidFill>
                <a:latin typeface="Georgia" pitchFamily="18" charset="0"/>
              </a:rPr>
              <a:t>学友会支援、学友のロータリー活動への参加促進</a:t>
            </a:r>
            <a:endParaRPr kumimoji="1" lang="en-US" altLang="ja-JP" smtClean="0">
              <a:solidFill>
                <a:srgbClr val="4B4742"/>
              </a:solidFill>
              <a:latin typeface="Georgia" pitchFamily="18" charset="0"/>
            </a:endParaRPr>
          </a:p>
          <a:p>
            <a:pPr marL="914400" lvl="1" indent="-514350">
              <a:buFontTx/>
              <a:buAutoNum type="circleNumDbPlain"/>
            </a:pPr>
            <a:r>
              <a:rPr kumimoji="1" lang="ja-JP" altLang="en-US" smtClean="0">
                <a:solidFill>
                  <a:srgbClr val="4B4742"/>
                </a:solidFill>
                <a:latin typeface="Georgia" pitchFamily="18" charset="0"/>
              </a:rPr>
              <a:t>学友人道奉仕省への推薦等、学友の活動の広報</a:t>
            </a:r>
            <a:endParaRPr kumimoji="1" lang="en-US" altLang="ja-JP" smtClean="0">
              <a:solidFill>
                <a:srgbClr val="4B4742"/>
              </a:solidFill>
              <a:latin typeface="Georgia" pitchFamily="18" charset="0"/>
            </a:endParaRPr>
          </a:p>
          <a:p>
            <a:pPr marL="514350" indent="-514350">
              <a:buFont typeface="Calibri" pitchFamily="34" charset="0"/>
              <a:buAutoNum type="arabicPeriod"/>
            </a:pPr>
            <a:endParaRPr kumimoji="1" lang="en-US" altLang="ja-JP" smtClean="0">
              <a:solidFill>
                <a:srgbClr val="4B4742"/>
              </a:solidFill>
              <a:latin typeface="Georgia"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タイトル 1"/>
          <p:cNvSpPr>
            <a:spLocks noGrp="1"/>
          </p:cNvSpPr>
          <p:nvPr>
            <p:ph type="title"/>
          </p:nvPr>
        </p:nvSpPr>
        <p:spPr>
          <a:xfrm>
            <a:off x="457200" y="476250"/>
            <a:ext cx="8229600" cy="941388"/>
          </a:xfrm>
        </p:spPr>
        <p:txBody>
          <a:bodyPr/>
          <a:lstStyle/>
          <a:p>
            <a:pPr>
              <a:defRPr/>
            </a:pPr>
            <a:endParaRPr lang="ja-JP" altLang="en-US" sz="1400" dirty="0" smtClean="0">
              <a:solidFill>
                <a:schemeClr val="tx1"/>
              </a:solidFill>
            </a:endParaRPr>
          </a:p>
        </p:txBody>
      </p:sp>
      <p:sp>
        <p:nvSpPr>
          <p:cNvPr id="4" name="日付プレースホルダー 3"/>
          <p:cNvSpPr>
            <a:spLocks noGrp="1"/>
          </p:cNvSpPr>
          <p:nvPr>
            <p:ph type="dt" sz="quarter" idx="4294967295"/>
          </p:nvPr>
        </p:nvSpPr>
        <p:spPr>
          <a:xfrm>
            <a:off x="457200" y="6243638"/>
            <a:ext cx="2133600" cy="457200"/>
          </a:xfrm>
          <a:prstGeom prst="rect">
            <a:avLst/>
          </a:prstGeom>
        </p:spPr>
        <p:txBody>
          <a:bodyPr/>
          <a:lstStyle/>
          <a:p>
            <a:pPr>
              <a:defRPr/>
            </a:pPr>
            <a:r>
              <a:rPr lang="ja-JP" altLang="en-US" sz="1800" dirty="0" smtClean="0"/>
              <a:t>２０１５　７　１８</a:t>
            </a:r>
            <a:endParaRPr lang="ja-JP" altLang="en-US" sz="1800" dirty="0"/>
          </a:p>
        </p:txBody>
      </p:sp>
      <p:sp>
        <p:nvSpPr>
          <p:cNvPr id="5" name="スライド番号プレースホルダー 4"/>
          <p:cNvSpPr>
            <a:spLocks noGrp="1"/>
          </p:cNvSpPr>
          <p:nvPr>
            <p:ph type="sldNum" sz="quarter" idx="4294967295"/>
          </p:nvPr>
        </p:nvSpPr>
        <p:spPr>
          <a:xfrm>
            <a:off x="6553200" y="6243638"/>
            <a:ext cx="2133600" cy="457200"/>
          </a:xfrm>
          <a:prstGeom prst="rect">
            <a:avLst/>
          </a:prstGeom>
        </p:spPr>
        <p:txBody>
          <a:bodyPr/>
          <a:lstStyle>
            <a:lvl1pPr>
              <a:spcBef>
                <a:spcPct val="20000"/>
              </a:spcBef>
              <a:buClr>
                <a:schemeClr val="hlink"/>
              </a:buClr>
              <a:buSzPct val="60000"/>
              <a:buFont typeface="Wingdings" pitchFamily="2" charset="2"/>
              <a:buChar char="n"/>
              <a:defRPr kumimoji="1" sz="3200">
                <a:solidFill>
                  <a:schemeClr val="tx1"/>
                </a:solidFill>
                <a:latin typeface="Verdana" pitchFamily="34" charset="0"/>
                <a:ea typeface="ＭＳ Ｐゴシック" pitchFamily="50" charset="-128"/>
              </a:defRPr>
            </a:lvl1pPr>
            <a:lvl2pPr marL="742950" indent="-285750">
              <a:spcBef>
                <a:spcPct val="20000"/>
              </a:spcBef>
              <a:buClr>
                <a:schemeClr val="tx1"/>
              </a:buClr>
              <a:buChar char="•"/>
              <a:defRPr kumimoji="1" sz="2800">
                <a:solidFill>
                  <a:schemeClr val="tx1"/>
                </a:solidFill>
                <a:latin typeface="Verdana" pitchFamily="34" charset="0"/>
                <a:ea typeface="ＭＳ Ｐゴシック" pitchFamily="50" charset="-128"/>
              </a:defRPr>
            </a:lvl2pPr>
            <a:lvl3pPr marL="1143000" indent="-228600">
              <a:spcBef>
                <a:spcPct val="20000"/>
              </a:spcBef>
              <a:buClr>
                <a:schemeClr val="accent2"/>
              </a:buClr>
              <a:buSzPct val="60000"/>
              <a:buFont typeface="Wingdings" pitchFamily="2" charset="2"/>
              <a:buChar char="n"/>
              <a:defRPr kumimoji="1" sz="2400">
                <a:solidFill>
                  <a:schemeClr val="tx1"/>
                </a:solidFill>
                <a:latin typeface="Verdana" pitchFamily="34" charset="0"/>
                <a:ea typeface="ＭＳ Ｐゴシック" pitchFamily="50" charset="-128"/>
              </a:defRPr>
            </a:lvl3pPr>
            <a:lvl4pPr marL="1600200" indent="-228600">
              <a:spcBef>
                <a:spcPct val="20000"/>
              </a:spcBef>
              <a:buClr>
                <a:schemeClr val="tx2"/>
              </a:buClr>
              <a:buChar char="•"/>
              <a:defRPr kumimoji="1" sz="2000">
                <a:solidFill>
                  <a:schemeClr val="tx1"/>
                </a:solidFill>
                <a:latin typeface="Verdana" pitchFamily="34" charset="0"/>
                <a:ea typeface="ＭＳ Ｐゴシック" pitchFamily="50" charset="-128"/>
              </a:defRPr>
            </a:lvl4pPr>
            <a:lvl5pPr marL="2057400" indent="-228600">
              <a:spcBef>
                <a:spcPct val="20000"/>
              </a:spcBef>
              <a:buClr>
                <a:schemeClr val="folHlink"/>
              </a:buClr>
              <a:buSzPct val="60000"/>
              <a:buFont typeface="Wingdings" pitchFamily="2" charset="2"/>
              <a:buChar char="n"/>
              <a:defRPr kumimoji="1" sz="20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buClr>
                <a:schemeClr val="folHlink"/>
              </a:buClr>
              <a:buSzPct val="60000"/>
              <a:buFont typeface="Wingdings" pitchFamily="2" charset="2"/>
              <a:buChar char="n"/>
              <a:defRPr kumimoji="1" sz="20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buClr>
                <a:schemeClr val="folHlink"/>
              </a:buClr>
              <a:buSzPct val="60000"/>
              <a:buFont typeface="Wingdings" pitchFamily="2" charset="2"/>
              <a:buChar char="n"/>
              <a:defRPr kumimoji="1" sz="20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buClr>
                <a:schemeClr val="folHlink"/>
              </a:buClr>
              <a:buSzPct val="60000"/>
              <a:buFont typeface="Wingdings" pitchFamily="2" charset="2"/>
              <a:buChar char="n"/>
              <a:defRPr kumimoji="1" sz="20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buClr>
                <a:schemeClr val="folHlink"/>
              </a:buClr>
              <a:buSzPct val="60000"/>
              <a:buFont typeface="Wingdings" pitchFamily="2" charset="2"/>
              <a:buChar char="n"/>
              <a:defRPr kumimoji="1" sz="2000">
                <a:solidFill>
                  <a:schemeClr val="tx1"/>
                </a:solidFill>
                <a:latin typeface="Verdana" pitchFamily="34" charset="0"/>
                <a:ea typeface="ＭＳ Ｐゴシック" pitchFamily="50" charset="-128"/>
              </a:defRPr>
            </a:lvl9pPr>
          </a:lstStyle>
          <a:p>
            <a:pPr>
              <a:spcBef>
                <a:spcPct val="0"/>
              </a:spcBef>
              <a:buClrTx/>
              <a:buSzTx/>
              <a:buFontTx/>
              <a:buNone/>
              <a:defRPr/>
            </a:pPr>
            <a:fld id="{4D058EFD-F59C-454D-A551-AEC44C70F711}" type="slidenum">
              <a:rPr kumimoji="0" lang="ja-JP" altLang="en-US" sz="1000" smtClean="0"/>
              <a:pPr>
                <a:spcBef>
                  <a:spcPct val="0"/>
                </a:spcBef>
                <a:buClrTx/>
                <a:buSzTx/>
                <a:buFontTx/>
                <a:buNone/>
                <a:defRPr/>
              </a:pPr>
              <a:t>3</a:t>
            </a:fld>
            <a:endParaRPr kumimoji="0" lang="ja-JP" altLang="en-US" sz="1000" smtClean="0"/>
          </a:p>
        </p:txBody>
      </p:sp>
      <p:grpSp>
        <p:nvGrpSpPr>
          <p:cNvPr id="6149" name="Group 7"/>
          <p:cNvGrpSpPr>
            <a:grpSpLocks/>
          </p:cNvGrpSpPr>
          <p:nvPr/>
        </p:nvGrpSpPr>
        <p:grpSpPr bwMode="auto">
          <a:xfrm>
            <a:off x="1386695" y="2209800"/>
            <a:ext cx="6934200" cy="76200"/>
            <a:chOff x="864" y="1008"/>
            <a:chExt cx="4368" cy="48"/>
          </a:xfrm>
        </p:grpSpPr>
        <p:sp>
          <p:nvSpPr>
            <p:cNvPr id="6153" name="Line 8"/>
            <p:cNvSpPr>
              <a:spLocks noChangeShapeType="1"/>
            </p:cNvSpPr>
            <p:nvPr/>
          </p:nvSpPr>
          <p:spPr bwMode="auto">
            <a:xfrm>
              <a:off x="864" y="1008"/>
              <a:ext cx="3888" cy="0"/>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154" name="Line 9"/>
            <p:cNvSpPr>
              <a:spLocks noChangeShapeType="1"/>
            </p:cNvSpPr>
            <p:nvPr/>
          </p:nvSpPr>
          <p:spPr bwMode="auto">
            <a:xfrm>
              <a:off x="864" y="1056"/>
              <a:ext cx="4368"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pic>
        <p:nvPicPr>
          <p:cNvPr id="6150" name="図 8" descr="Visual Identity Guidel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095" y="1518995"/>
            <a:ext cx="74168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0"/>
          <p:cNvSpPr txBox="1"/>
          <p:nvPr/>
        </p:nvSpPr>
        <p:spPr>
          <a:xfrm>
            <a:off x="5413375" y="6162675"/>
            <a:ext cx="2981325" cy="339725"/>
          </a:xfrm>
          <a:prstGeom prst="rect">
            <a:avLst/>
          </a:prstGeom>
          <a:gradFill>
            <a:gsLst>
              <a:gs pos="0">
                <a:schemeClr val="bg1"/>
              </a:gs>
              <a:gs pos="50000">
                <a:schemeClr val="accent1">
                  <a:tint val="44500"/>
                  <a:satMod val="160000"/>
                </a:schemeClr>
              </a:gs>
              <a:gs pos="100000">
                <a:schemeClr val="accent1">
                  <a:tint val="23500"/>
                  <a:satMod val="160000"/>
                </a:schemeClr>
              </a:gs>
            </a:gsLst>
            <a:lin ang="5400000" scaled="0"/>
          </a:gradFill>
        </p:spPr>
        <p:txBody>
          <a:bodyPr>
            <a:spAutoFit/>
          </a:bodyPr>
          <a:lstStyle/>
          <a:p>
            <a:pPr fontAlgn="auto">
              <a:spcBef>
                <a:spcPts val="0"/>
              </a:spcBef>
              <a:spcAft>
                <a:spcPts val="0"/>
              </a:spcAft>
              <a:defRPr/>
            </a:pPr>
            <a:r>
              <a:rPr lang="en-US" altLang="ja-JP" sz="1600" dirty="0">
                <a:solidFill>
                  <a:schemeClr val="bg2"/>
                </a:solidFill>
                <a:latin typeface="+mn-lt"/>
                <a:ea typeface="+mn-ea"/>
              </a:rPr>
              <a:t>D2770</a:t>
            </a:r>
            <a:r>
              <a:rPr lang="ja-JP" altLang="en-US" sz="1600" dirty="0">
                <a:solidFill>
                  <a:schemeClr val="bg2"/>
                </a:solidFill>
                <a:latin typeface="+mn-lt"/>
                <a:ea typeface="+mn-ea"/>
              </a:rPr>
              <a:t>　　</a:t>
            </a:r>
            <a:r>
              <a:rPr lang="en-US" altLang="ja-JP" sz="1600" dirty="0">
                <a:solidFill>
                  <a:schemeClr val="bg2"/>
                </a:solidFill>
                <a:latin typeface="+mn-lt"/>
                <a:ea typeface="+mn-ea"/>
              </a:rPr>
              <a:t>PDG</a:t>
            </a:r>
            <a:r>
              <a:rPr lang="ja-JP" altLang="en-US" sz="1600" dirty="0">
                <a:solidFill>
                  <a:schemeClr val="bg2"/>
                </a:solidFill>
                <a:latin typeface="+mn-lt"/>
                <a:ea typeface="+mn-ea"/>
              </a:rPr>
              <a:t>  中村靖治</a:t>
            </a:r>
          </a:p>
        </p:txBody>
      </p:sp>
    </p:spTree>
    <p:extLst>
      <p:ext uri="{BB962C8B-B14F-4D97-AF65-F5344CB8AC3E}">
        <p14:creationId xmlns:p14="http://schemas.microsoft.com/office/powerpoint/2010/main" val="3480063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タイトル 1"/>
          <p:cNvSpPr>
            <a:spLocks noGrp="1"/>
          </p:cNvSpPr>
          <p:nvPr>
            <p:ph type="title"/>
          </p:nvPr>
        </p:nvSpPr>
        <p:spPr bwMode="auto">
          <a:noFill/>
          <a:ln>
            <a:miter lim="800000"/>
            <a:headEnd/>
            <a:tailEnd/>
          </a:ln>
        </p:spPr>
        <p:txBody>
          <a:bodyPr vert="horz" wrap="square" numCol="1" compatLnSpc="1">
            <a:prstTxWarp prst="textNoShape">
              <a:avLst/>
            </a:prstTxWarp>
          </a:bodyPr>
          <a:lstStyle/>
          <a:p>
            <a:r>
              <a:rPr kumimoji="1" lang="ja-JP" altLang="en-US" smtClean="0">
                <a:latin typeface="Arial Narrow" pitchFamily="34" charset="0"/>
              </a:rPr>
              <a:t>新しい賞の創設</a:t>
            </a:r>
          </a:p>
        </p:txBody>
      </p:sp>
      <p:sp>
        <p:nvSpPr>
          <p:cNvPr id="75779" name="コンテンツ プレースホルダー 2"/>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kumimoji="1" lang="en-US" altLang="ja-JP" smtClean="0">
                <a:latin typeface="Georgia" pitchFamily="18" charset="0"/>
              </a:rPr>
              <a:t>Polio  Ambassadors Recognition Award</a:t>
            </a:r>
            <a:r>
              <a:rPr kumimoji="1" lang="ja-JP" altLang="en-US" smtClean="0">
                <a:latin typeface="Georgia" pitchFamily="18" charset="0"/>
              </a:rPr>
              <a:t>（ポリオ撲滅親善大使賞）：自らの知名度を生かし、ロータリーのポリオ撲滅活動を支援している著名人を称えるための賞。</a:t>
            </a:r>
            <a:endParaRPr kumimoji="1" lang="en-US" altLang="ja-JP" smtClean="0">
              <a:latin typeface="Georgia" pitchFamily="18" charset="0"/>
            </a:endParaRPr>
          </a:p>
          <a:p>
            <a:pPr>
              <a:lnSpc>
                <a:spcPts val="800"/>
              </a:lnSpc>
            </a:pPr>
            <a:endParaRPr kumimoji="1" lang="en-US" altLang="ja-JP" smtClean="0">
              <a:latin typeface="Georgia" pitchFamily="18" charset="0"/>
            </a:endParaRPr>
          </a:p>
          <a:p>
            <a:r>
              <a:rPr kumimoji="1" lang="en-US" altLang="ja-JP" smtClean="0">
                <a:latin typeface="Georgia" pitchFamily="18" charset="0"/>
              </a:rPr>
              <a:t>Rotary Award for Excellence in Service to Humanity</a:t>
            </a:r>
            <a:r>
              <a:rPr kumimoji="1" lang="ja-JP" altLang="en-US" smtClean="0">
                <a:latin typeface="Georgia" pitchFamily="18" charset="0"/>
              </a:rPr>
              <a:t>（卓越した人道奉仕のためのロータリー賞） ：</a:t>
            </a:r>
            <a:r>
              <a:rPr kumimoji="1" lang="en-US" altLang="ja-JP" smtClean="0">
                <a:latin typeface="Georgia" pitchFamily="18" charset="0"/>
              </a:rPr>
              <a:t>2015-16</a:t>
            </a:r>
            <a:r>
              <a:rPr kumimoji="1" lang="ja-JP" altLang="en-US" smtClean="0">
                <a:latin typeface="Georgia" pitchFamily="18" charset="0"/>
              </a:rPr>
              <a:t>年度に、ロータリーの理想に適った卓越した人道奉仕を行ったロータリアン以外の人を称えるための賞。</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a:xfrm>
            <a:off x="413084" y="1143000"/>
            <a:ext cx="8229600" cy="5105400"/>
          </a:xfrm>
        </p:spPr>
        <p:txBody>
          <a:bodyPr/>
          <a:lstStyle/>
          <a:p>
            <a:r>
              <a:rPr lang="en-US" altLang="ja-JP" dirty="0">
                <a:latin typeface="+mn-ea"/>
                <a:ea typeface="+mn-ea"/>
              </a:rPr>
              <a:t>2016-17</a:t>
            </a:r>
            <a:r>
              <a:rPr lang="ja-JP" altLang="en-US" dirty="0">
                <a:latin typeface="+mn-ea"/>
                <a:ea typeface="+mn-ea"/>
              </a:rPr>
              <a:t>年度</a:t>
            </a:r>
            <a:r>
              <a:rPr lang="ja-JP" altLang="en-US" dirty="0" smtClean="0">
                <a:latin typeface="+mn-ea"/>
                <a:ea typeface="+mn-ea"/>
              </a:rPr>
              <a:t>会長</a:t>
            </a:r>
            <a:endParaRPr lang="en-US" altLang="ja-JP" dirty="0" smtClean="0">
              <a:latin typeface="+mn-ea"/>
              <a:ea typeface="+mn-ea"/>
            </a:endParaRPr>
          </a:p>
          <a:p>
            <a:pPr lvl="1"/>
            <a:r>
              <a:rPr lang="ja-JP" altLang="en-US" sz="2800" dirty="0" smtClean="0">
                <a:latin typeface="+mn-ea"/>
                <a:ea typeface="+mn-ea"/>
              </a:rPr>
              <a:t>ジョン </a:t>
            </a:r>
            <a:r>
              <a:rPr lang="en-US" altLang="ja-JP" sz="2800" dirty="0">
                <a:latin typeface="+mn-ea"/>
                <a:ea typeface="+mn-ea"/>
              </a:rPr>
              <a:t>F. </a:t>
            </a:r>
            <a:r>
              <a:rPr lang="ja-JP" altLang="en-US" sz="2800" dirty="0" smtClean="0">
                <a:latin typeface="+mn-ea"/>
                <a:ea typeface="+mn-ea"/>
              </a:rPr>
              <a:t>ジャーム氏（チャタヌーガ</a:t>
            </a:r>
            <a:r>
              <a:rPr lang="en-US" altLang="ja-JP" sz="2800" dirty="0" smtClean="0">
                <a:latin typeface="+mn-ea"/>
                <a:ea typeface="+mn-ea"/>
              </a:rPr>
              <a:t>RC</a:t>
            </a:r>
            <a:r>
              <a:rPr lang="ja-JP" altLang="en-US" sz="2800" dirty="0" err="1" smtClean="0">
                <a:latin typeface="+mn-ea"/>
                <a:ea typeface="+mn-ea"/>
              </a:rPr>
              <a:t>、</a:t>
            </a:r>
            <a:r>
              <a:rPr lang="ja-JP" altLang="en-US" sz="2800" dirty="0" smtClean="0">
                <a:latin typeface="+mn-ea"/>
                <a:ea typeface="+mn-ea"/>
              </a:rPr>
              <a:t>米国</a:t>
            </a:r>
            <a:r>
              <a:rPr lang="ja-JP" altLang="en-US" sz="2800" dirty="0">
                <a:latin typeface="+mn-ea"/>
                <a:ea typeface="+mn-ea"/>
              </a:rPr>
              <a:t>（テネシー州</a:t>
            </a:r>
            <a:r>
              <a:rPr lang="ja-JP" altLang="en-US" sz="2800" dirty="0" smtClean="0">
                <a:latin typeface="+mn-ea"/>
                <a:ea typeface="+mn-ea"/>
              </a:rPr>
              <a:t>））。</a:t>
            </a:r>
            <a:endParaRPr lang="ja-JP" altLang="en-US" sz="2800" dirty="0">
              <a:latin typeface="+mn-ea"/>
              <a:ea typeface="+mn-ea"/>
            </a:endParaRPr>
          </a:p>
          <a:p>
            <a:pPr lvl="1"/>
            <a:r>
              <a:rPr lang="ja-JP" altLang="en-US" sz="2800" dirty="0">
                <a:latin typeface="+mn-ea"/>
                <a:ea typeface="+mn-ea"/>
              </a:rPr>
              <a:t>エンジニアリングのコンサルティング会社、</a:t>
            </a:r>
            <a:r>
              <a:rPr lang="en-US" altLang="ja-JP" sz="2800" dirty="0">
                <a:latin typeface="+mn-ea"/>
                <a:ea typeface="+mn-ea"/>
              </a:rPr>
              <a:t>Campbell and Associates</a:t>
            </a:r>
            <a:r>
              <a:rPr lang="ja-JP" altLang="en-US" sz="2800" dirty="0">
                <a:latin typeface="+mn-ea"/>
                <a:ea typeface="+mn-ea"/>
              </a:rPr>
              <a:t>社の理事兼</a:t>
            </a:r>
            <a:r>
              <a:rPr lang="en-US" altLang="ja-JP" sz="2800" dirty="0">
                <a:latin typeface="+mn-ea"/>
                <a:ea typeface="+mn-ea"/>
              </a:rPr>
              <a:t>CEO</a:t>
            </a:r>
            <a:r>
              <a:rPr lang="ja-JP" altLang="en-US" sz="2800" dirty="0" err="1" smtClean="0">
                <a:latin typeface="+mn-ea"/>
                <a:ea typeface="+mn-ea"/>
              </a:rPr>
              <a:t>。</a:t>
            </a:r>
            <a:endParaRPr lang="en-US" altLang="ja-JP" sz="2800" dirty="0" smtClean="0">
              <a:latin typeface="+mn-ea"/>
              <a:ea typeface="+mn-ea"/>
            </a:endParaRPr>
          </a:p>
          <a:p>
            <a:endParaRPr lang="ja-JP" altLang="en-US" dirty="0">
              <a:latin typeface="+mn-ea"/>
              <a:ea typeface="+mn-ea"/>
            </a:endParaRPr>
          </a:p>
          <a:p>
            <a:r>
              <a:rPr lang="en-US" altLang="ja-JP" dirty="0">
                <a:latin typeface="+mn-ea"/>
                <a:ea typeface="+mn-ea"/>
              </a:rPr>
              <a:t>2017-18</a:t>
            </a:r>
            <a:r>
              <a:rPr lang="ja-JP" altLang="en-US" dirty="0">
                <a:latin typeface="+mn-ea"/>
                <a:ea typeface="+mn-ea"/>
              </a:rPr>
              <a:t>年度</a:t>
            </a:r>
            <a:r>
              <a:rPr lang="en-US" altLang="ja-JP" dirty="0">
                <a:latin typeface="+mn-ea"/>
                <a:ea typeface="+mn-ea"/>
              </a:rPr>
              <a:t>RI</a:t>
            </a:r>
            <a:r>
              <a:rPr lang="ja-JP" altLang="en-US" dirty="0" smtClean="0">
                <a:latin typeface="+mn-ea"/>
                <a:ea typeface="+mn-ea"/>
              </a:rPr>
              <a:t>会長指名委員会による指名</a:t>
            </a:r>
            <a:endParaRPr kumimoji="1" lang="en-US" altLang="ja-JP" dirty="0" smtClean="0">
              <a:latin typeface="+mn-ea"/>
              <a:ea typeface="+mn-ea"/>
            </a:endParaRPr>
          </a:p>
          <a:p>
            <a:pPr lvl="1"/>
            <a:r>
              <a:rPr lang="ja-JP" altLang="en-US" sz="2800" dirty="0">
                <a:latin typeface="+mn-ea"/>
                <a:ea typeface="+mn-ea"/>
              </a:rPr>
              <a:t>イアン </a:t>
            </a:r>
            <a:r>
              <a:rPr lang="en-US" altLang="ja-JP" sz="2800" dirty="0">
                <a:latin typeface="+mn-ea"/>
                <a:ea typeface="+mn-ea"/>
              </a:rPr>
              <a:t>H.S. </a:t>
            </a:r>
            <a:r>
              <a:rPr lang="ja-JP" altLang="en-US" sz="2800" dirty="0">
                <a:latin typeface="+mn-ea"/>
                <a:ea typeface="+mn-ea"/>
              </a:rPr>
              <a:t>ライズリー氏（</a:t>
            </a:r>
            <a:r>
              <a:rPr lang="ja-JP" altLang="en-US" sz="2800" dirty="0" smtClean="0">
                <a:latin typeface="+mn-ea"/>
                <a:ea typeface="+mn-ea"/>
              </a:rPr>
              <a:t>サンドリンガム</a:t>
            </a:r>
            <a:r>
              <a:rPr lang="en-US" altLang="ja-JP" sz="2800" dirty="0" smtClean="0">
                <a:latin typeface="+mn-ea"/>
                <a:ea typeface="+mn-ea"/>
              </a:rPr>
              <a:t>RC</a:t>
            </a:r>
            <a:r>
              <a:rPr lang="ja-JP" altLang="en-US" sz="2800" dirty="0" err="1" smtClean="0">
                <a:latin typeface="+mn-ea"/>
                <a:ea typeface="+mn-ea"/>
              </a:rPr>
              <a:t>、</a:t>
            </a:r>
            <a:r>
              <a:rPr lang="ja-JP" altLang="en-US" sz="2800" dirty="0" smtClean="0">
                <a:latin typeface="+mn-ea"/>
                <a:ea typeface="+mn-ea"/>
              </a:rPr>
              <a:t>オーストラリア）。</a:t>
            </a:r>
            <a:endParaRPr lang="en-US" altLang="ja-JP" sz="2800" dirty="0" smtClean="0">
              <a:latin typeface="+mn-ea"/>
              <a:ea typeface="+mn-ea"/>
            </a:endParaRPr>
          </a:p>
          <a:p>
            <a:pPr lvl="1"/>
            <a:r>
              <a:rPr lang="en-US" altLang="ja-JP" sz="2800" dirty="0">
                <a:latin typeface="+mn-ea"/>
                <a:ea typeface="+mn-ea"/>
              </a:rPr>
              <a:t>Ian </a:t>
            </a:r>
            <a:r>
              <a:rPr lang="en-US" altLang="ja-JP" sz="2800" dirty="0" err="1">
                <a:latin typeface="+mn-ea"/>
                <a:ea typeface="+mn-ea"/>
              </a:rPr>
              <a:t>Riseley</a:t>
            </a:r>
            <a:r>
              <a:rPr lang="en-US" altLang="ja-JP" sz="2800" dirty="0">
                <a:latin typeface="+mn-ea"/>
                <a:ea typeface="+mn-ea"/>
              </a:rPr>
              <a:t> and Co.</a:t>
            </a:r>
            <a:r>
              <a:rPr lang="ja-JP" altLang="en-US" sz="2800" dirty="0">
                <a:latin typeface="+mn-ea"/>
                <a:ea typeface="+mn-ea"/>
              </a:rPr>
              <a:t>の</a:t>
            </a:r>
            <a:r>
              <a:rPr lang="ja-JP" altLang="en-US" sz="2800" dirty="0" smtClean="0">
                <a:latin typeface="+mn-ea"/>
                <a:ea typeface="+mn-ea"/>
              </a:rPr>
              <a:t>社長、会計士。</a:t>
            </a:r>
            <a:endParaRPr kumimoji="1" lang="ja-JP" altLang="en-US" sz="2800" dirty="0">
              <a:latin typeface="+mn-ea"/>
              <a:ea typeface="+mn-ea"/>
            </a:endParaRPr>
          </a:p>
        </p:txBody>
      </p:sp>
    </p:spTree>
    <p:extLst>
      <p:ext uri="{BB962C8B-B14F-4D97-AF65-F5344CB8AC3E}">
        <p14:creationId xmlns:p14="http://schemas.microsoft.com/office/powerpoint/2010/main" val="13726058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1" dirty="0" smtClean="0"/>
              <a:t>使命</a:t>
            </a:r>
            <a:endParaRPr kumimoji="1" lang="ja-JP" altLang="en-US" b="1" dirty="0"/>
          </a:p>
        </p:txBody>
      </p:sp>
      <p:sp>
        <p:nvSpPr>
          <p:cNvPr id="3" name="コンテンツ プレースホルダ 2"/>
          <p:cNvSpPr>
            <a:spLocks noGrp="1"/>
          </p:cNvSpPr>
          <p:nvPr>
            <p:ph idx="1"/>
          </p:nvPr>
        </p:nvSpPr>
        <p:spPr>
          <a:xfrm>
            <a:off x="457200" y="1219200"/>
            <a:ext cx="8229600" cy="4953000"/>
          </a:xfrm>
        </p:spPr>
        <p:txBody>
          <a:bodyPr/>
          <a:lstStyle/>
          <a:p>
            <a:r>
              <a:rPr lang="ja-JP" altLang="ja-JP" sz="3200" dirty="0" smtClean="0">
                <a:solidFill>
                  <a:schemeClr val="bg2">
                    <a:lumMod val="10000"/>
                  </a:schemeClr>
                </a:solidFill>
              </a:rPr>
              <a:t>ロータリー</a:t>
            </a:r>
            <a:r>
              <a:rPr lang="ja-JP" altLang="en-US" sz="3200" dirty="0" smtClean="0">
                <a:solidFill>
                  <a:schemeClr val="bg2">
                    <a:lumMod val="10000"/>
                  </a:schemeClr>
                </a:solidFill>
              </a:rPr>
              <a:t>の使命</a:t>
            </a:r>
            <a:r>
              <a:rPr lang="ja-JP" altLang="ja-JP" sz="3200" dirty="0" smtClean="0">
                <a:solidFill>
                  <a:schemeClr val="bg2">
                    <a:lumMod val="10000"/>
                  </a:schemeClr>
                </a:solidFill>
              </a:rPr>
              <a:t>：</a:t>
            </a:r>
            <a:endParaRPr lang="en-US" altLang="ja-JP" sz="3200" dirty="0" smtClean="0">
              <a:solidFill>
                <a:schemeClr val="bg2">
                  <a:lumMod val="10000"/>
                </a:schemeClr>
              </a:solidFill>
            </a:endParaRPr>
          </a:p>
          <a:p>
            <a:pPr lvl="1"/>
            <a:r>
              <a:rPr lang="ja-JP" altLang="ja-JP" sz="3200" dirty="0" smtClean="0">
                <a:solidFill>
                  <a:schemeClr val="bg2">
                    <a:lumMod val="10000"/>
                  </a:schemeClr>
                </a:solidFill>
              </a:rPr>
              <a:t>ネットワーク、奉仕、高潔性、（仲間のネットワークを</a:t>
            </a:r>
            <a:r>
              <a:rPr lang="ja-JP" altLang="en-US" sz="3200" dirty="0" smtClean="0">
                <a:solidFill>
                  <a:schemeClr val="bg2">
                    <a:lumMod val="10000"/>
                  </a:schemeClr>
                </a:solidFill>
              </a:rPr>
              <a:t>活用</a:t>
            </a:r>
            <a:r>
              <a:rPr lang="ja-JP" altLang="ja-JP" sz="3200" dirty="0" smtClean="0">
                <a:solidFill>
                  <a:schemeClr val="bg2">
                    <a:lumMod val="10000"/>
                  </a:schemeClr>
                </a:solidFill>
              </a:rPr>
              <a:t>して</a:t>
            </a:r>
            <a:r>
              <a:rPr lang="ja-JP" altLang="en-US" sz="3200" dirty="0" smtClean="0">
                <a:solidFill>
                  <a:schemeClr val="bg2">
                    <a:lumMod val="10000"/>
                  </a:schemeClr>
                </a:solidFill>
              </a:rPr>
              <a:t>奉仕活動を実践し、高潔性を奨励し</a:t>
            </a:r>
            <a:r>
              <a:rPr lang="ja-JP" altLang="ja-JP" sz="3200" dirty="0" smtClean="0">
                <a:solidFill>
                  <a:schemeClr val="bg2">
                    <a:lumMod val="10000"/>
                  </a:schemeClr>
                </a:solidFill>
              </a:rPr>
              <a:t>）</a:t>
            </a:r>
            <a:r>
              <a:rPr lang="ja-JP" altLang="en-US" sz="3200" dirty="0" smtClean="0">
                <a:solidFill>
                  <a:schemeClr val="bg2">
                    <a:lumMod val="10000"/>
                  </a:schemeClr>
                </a:solidFill>
              </a:rPr>
              <a:t> 、世界理解、親善、</a:t>
            </a:r>
            <a:r>
              <a:rPr lang="ja-JP" altLang="ja-JP" sz="3200" dirty="0" smtClean="0">
                <a:solidFill>
                  <a:schemeClr val="bg2">
                    <a:lumMod val="10000"/>
                  </a:schemeClr>
                </a:solidFill>
              </a:rPr>
              <a:t>平和</a:t>
            </a:r>
            <a:r>
              <a:rPr lang="ja-JP" altLang="en-US" sz="3200" dirty="0" smtClean="0">
                <a:solidFill>
                  <a:schemeClr val="bg2">
                    <a:lumMod val="10000"/>
                  </a:schemeClr>
                </a:solidFill>
              </a:rPr>
              <a:t>を</a:t>
            </a:r>
            <a:r>
              <a:rPr lang="ja-JP" altLang="ja-JP" sz="3200" dirty="0" smtClean="0">
                <a:solidFill>
                  <a:schemeClr val="bg2">
                    <a:lumMod val="10000"/>
                  </a:schemeClr>
                </a:solidFill>
              </a:rPr>
              <a:t>推進</a:t>
            </a:r>
            <a:endParaRPr lang="en-US" altLang="ja-JP" sz="3200" dirty="0" smtClean="0">
              <a:solidFill>
                <a:schemeClr val="bg2">
                  <a:lumMod val="10000"/>
                </a:schemeClr>
              </a:solidFill>
            </a:endParaRPr>
          </a:p>
          <a:p>
            <a:pPr>
              <a:lnSpc>
                <a:spcPts val="1000"/>
              </a:lnSpc>
            </a:pPr>
            <a:endParaRPr lang="ja-JP" altLang="ja-JP" sz="3200" dirty="0" smtClean="0">
              <a:solidFill>
                <a:schemeClr val="bg2">
                  <a:lumMod val="10000"/>
                </a:schemeClr>
              </a:solidFill>
            </a:endParaRPr>
          </a:p>
          <a:p>
            <a:r>
              <a:rPr lang="ja-JP" altLang="en-US" sz="3200" dirty="0" smtClean="0">
                <a:solidFill>
                  <a:schemeClr val="bg2">
                    <a:lumMod val="10000"/>
                  </a:schemeClr>
                </a:solidFill>
              </a:rPr>
              <a:t>ロータリー</a:t>
            </a:r>
            <a:r>
              <a:rPr lang="ja-JP" altLang="ja-JP" sz="3200" dirty="0" smtClean="0">
                <a:solidFill>
                  <a:schemeClr val="bg2">
                    <a:lumMod val="10000"/>
                  </a:schemeClr>
                </a:solidFill>
              </a:rPr>
              <a:t>財団</a:t>
            </a:r>
            <a:r>
              <a:rPr lang="ja-JP" altLang="en-US" sz="3200" dirty="0" smtClean="0">
                <a:solidFill>
                  <a:schemeClr val="bg2">
                    <a:lumMod val="10000"/>
                  </a:schemeClr>
                </a:solidFill>
              </a:rPr>
              <a:t>の使命</a:t>
            </a:r>
            <a:r>
              <a:rPr lang="ja-JP" altLang="ja-JP" sz="3200" dirty="0" smtClean="0">
                <a:solidFill>
                  <a:schemeClr val="bg2">
                    <a:lumMod val="10000"/>
                  </a:schemeClr>
                </a:solidFill>
              </a:rPr>
              <a:t>：</a:t>
            </a:r>
            <a:endParaRPr lang="en-US" altLang="ja-JP" sz="3200" dirty="0" smtClean="0">
              <a:solidFill>
                <a:schemeClr val="bg2">
                  <a:lumMod val="10000"/>
                </a:schemeClr>
              </a:solidFill>
            </a:endParaRPr>
          </a:p>
          <a:p>
            <a:pPr lvl="1"/>
            <a:r>
              <a:rPr lang="ja-JP" altLang="ja-JP" sz="3200" dirty="0" smtClean="0">
                <a:solidFill>
                  <a:schemeClr val="bg2">
                    <a:lumMod val="10000"/>
                  </a:schemeClr>
                </a:solidFill>
              </a:rPr>
              <a:t>健康、教育、貧困、（助けを必要としている人々に直接働きかけて）</a:t>
            </a:r>
            <a:r>
              <a:rPr lang="ja-JP" altLang="en-US" sz="3200" dirty="0" smtClean="0">
                <a:solidFill>
                  <a:schemeClr val="bg2">
                    <a:lumMod val="10000"/>
                  </a:schemeClr>
                </a:solidFill>
              </a:rPr>
              <a:t>世界理解、親善、</a:t>
            </a:r>
            <a:r>
              <a:rPr lang="ja-JP" altLang="ja-JP" sz="3200" dirty="0" smtClean="0">
                <a:solidFill>
                  <a:schemeClr val="bg2">
                    <a:lumMod val="10000"/>
                  </a:schemeClr>
                </a:solidFill>
              </a:rPr>
              <a:t>平和</a:t>
            </a:r>
            <a:r>
              <a:rPr lang="ja-JP" altLang="en-US" sz="3200" dirty="0" smtClean="0">
                <a:solidFill>
                  <a:schemeClr val="bg2">
                    <a:lumMod val="10000"/>
                  </a:schemeClr>
                </a:solidFill>
              </a:rPr>
              <a:t>を</a:t>
            </a:r>
            <a:r>
              <a:rPr lang="ja-JP" altLang="ja-JP" sz="3200" dirty="0" smtClean="0">
                <a:solidFill>
                  <a:schemeClr val="bg2">
                    <a:lumMod val="10000"/>
                  </a:schemeClr>
                </a:solidFill>
              </a:rPr>
              <a:t>推進</a:t>
            </a:r>
            <a:endParaRPr kumimoji="1" lang="ja-JP" alt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pPr>
              <a:lnSpc>
                <a:spcPts val="1000"/>
              </a:lnSpc>
            </a:pPr>
            <a:endParaRPr lang="ja-JP" altLang="ja-JP" sz="3200" dirty="0" smtClean="0">
              <a:solidFill>
                <a:schemeClr val="bg2">
                  <a:lumMod val="10000"/>
                </a:schemeClr>
              </a:solidFill>
            </a:endParaRPr>
          </a:p>
          <a:p>
            <a:r>
              <a:rPr lang="ja-JP" altLang="ja-JP" sz="3200" dirty="0" smtClean="0">
                <a:solidFill>
                  <a:schemeClr val="bg2">
                    <a:lumMod val="10000"/>
                  </a:schemeClr>
                </a:solidFill>
              </a:rPr>
              <a:t>時代の変化に伴い、ロータリーにも変化は訪れます。</a:t>
            </a:r>
          </a:p>
          <a:p>
            <a:r>
              <a:rPr lang="ja-JP" altLang="ja-JP" sz="3200" dirty="0" smtClean="0">
                <a:solidFill>
                  <a:schemeClr val="bg2">
                    <a:lumMod val="10000"/>
                  </a:schemeClr>
                </a:solidFill>
              </a:rPr>
              <a:t>その変化に柔軟に対応してロータリー活動に邁進しましょう。</a:t>
            </a:r>
            <a:endParaRPr lang="en-US" altLang="ja-JP" sz="3200" dirty="0" smtClean="0">
              <a:solidFill>
                <a:schemeClr val="bg2">
                  <a:lumMod val="10000"/>
                </a:schemeClr>
              </a:solidFill>
            </a:endParaRPr>
          </a:p>
          <a:p>
            <a:endParaRPr kumimoji="1" lang="en-US" altLang="ja-JP" sz="3200" dirty="0" smtClean="0">
              <a:solidFill>
                <a:schemeClr val="bg2">
                  <a:lumMod val="10000"/>
                </a:schemeClr>
              </a:solidFill>
            </a:endParaRPr>
          </a:p>
          <a:p>
            <a:r>
              <a:rPr lang="en-US" altLang="ja-JP" sz="3200" dirty="0" smtClean="0">
                <a:solidFill>
                  <a:schemeClr val="bg2">
                    <a:lumMod val="10000"/>
                  </a:schemeClr>
                </a:solidFill>
              </a:rPr>
              <a:t>RI</a:t>
            </a:r>
            <a:r>
              <a:rPr lang="ja-JP" altLang="ja-JP" sz="3200" dirty="0" smtClean="0">
                <a:solidFill>
                  <a:schemeClr val="bg2">
                    <a:lumMod val="10000"/>
                  </a:schemeClr>
                </a:solidFill>
              </a:rPr>
              <a:t>も</a:t>
            </a:r>
            <a:r>
              <a:rPr lang="en-US" altLang="ja-JP" sz="3200" dirty="0" smtClean="0">
                <a:solidFill>
                  <a:schemeClr val="bg2">
                    <a:lumMod val="10000"/>
                  </a:schemeClr>
                </a:solidFill>
              </a:rPr>
              <a:t>TRF</a:t>
            </a:r>
            <a:r>
              <a:rPr lang="ja-JP" altLang="ja-JP" sz="3200" dirty="0" smtClean="0">
                <a:solidFill>
                  <a:schemeClr val="bg2">
                    <a:lumMod val="10000"/>
                  </a:schemeClr>
                </a:solidFill>
              </a:rPr>
              <a:t>もその使命を変えることはないでしょう。</a:t>
            </a:r>
            <a:endParaRPr lang="en-US" altLang="ja-JP" sz="3200" smtClean="0">
              <a:solidFill>
                <a:schemeClr val="bg2">
                  <a:lumMod val="10000"/>
                </a:schemeClr>
              </a:solidFill>
            </a:endParaRPr>
          </a:p>
          <a:p>
            <a:endParaRPr kumimoji="1" lang="ja-JP" altLang="en-US" sz="3200" dirty="0" smtClean="0">
              <a:solidFill>
                <a:schemeClr val="bg2">
                  <a:lumMod val="10000"/>
                </a:schemeClr>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hangingPunct="1">
              <a:defRPr/>
            </a:pPr>
            <a:endParaRPr lang="ja-JP" altLang="en-US"/>
          </a:p>
        </p:txBody>
      </p:sp>
      <p:sp>
        <p:nvSpPr>
          <p:cNvPr id="3" name="コンテンツ プレースホルダ 2"/>
          <p:cNvSpPr>
            <a:spLocks noGrp="1"/>
          </p:cNvSpPr>
          <p:nvPr>
            <p:ph idx="1"/>
          </p:nvPr>
        </p:nvSpPr>
        <p:spPr/>
        <p:txBody>
          <a:bodyPr/>
          <a:lstStyle/>
          <a:p>
            <a:pPr eaLnBrk="1" hangingPunct="1">
              <a:defRPr/>
            </a:pPr>
            <a:endParaRPr lang="ja-JP" altLang="en-US"/>
          </a:p>
        </p:txBody>
      </p:sp>
      <p:pic>
        <p:nvPicPr>
          <p:cNvPr id="348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52400"/>
            <a:ext cx="8207375"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6459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a:spLocks noChangeArrowheads="1"/>
          </p:cNvSpPr>
          <p:nvPr/>
        </p:nvSpPr>
        <p:spPr bwMode="auto">
          <a:xfrm>
            <a:off x="468313" y="4149725"/>
            <a:ext cx="8207375"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kumimoji="1" sz="3200">
                <a:solidFill>
                  <a:schemeClr val="tx1"/>
                </a:solidFill>
                <a:latin typeface="Verdana" pitchFamily="34" charset="0"/>
                <a:ea typeface="ＭＳ Ｐゴシック" pitchFamily="50" charset="-128"/>
              </a:defRPr>
            </a:lvl1pPr>
            <a:lvl2pPr marL="742950" indent="-285750">
              <a:spcBef>
                <a:spcPct val="20000"/>
              </a:spcBef>
              <a:buClr>
                <a:schemeClr val="tx1"/>
              </a:buClr>
              <a:buChar char="•"/>
              <a:defRPr kumimoji="1" sz="2800">
                <a:solidFill>
                  <a:schemeClr val="tx1"/>
                </a:solidFill>
                <a:latin typeface="Verdana" pitchFamily="34" charset="0"/>
                <a:ea typeface="ＭＳ Ｐゴシック" pitchFamily="50" charset="-128"/>
              </a:defRPr>
            </a:lvl2pPr>
            <a:lvl3pPr marL="1143000" indent="-228600">
              <a:spcBef>
                <a:spcPct val="20000"/>
              </a:spcBef>
              <a:buClr>
                <a:schemeClr val="accent2"/>
              </a:buClr>
              <a:buSzPct val="60000"/>
              <a:buFont typeface="Wingdings" pitchFamily="2" charset="2"/>
              <a:buChar char="n"/>
              <a:defRPr kumimoji="1" sz="2400">
                <a:solidFill>
                  <a:schemeClr val="tx1"/>
                </a:solidFill>
                <a:latin typeface="Verdana" pitchFamily="34" charset="0"/>
                <a:ea typeface="ＭＳ Ｐゴシック" pitchFamily="50" charset="-128"/>
              </a:defRPr>
            </a:lvl3pPr>
            <a:lvl4pPr marL="1600200" indent="-228600">
              <a:spcBef>
                <a:spcPct val="20000"/>
              </a:spcBef>
              <a:buClr>
                <a:schemeClr val="tx2"/>
              </a:buClr>
              <a:buChar char="•"/>
              <a:defRPr kumimoji="1" sz="2000">
                <a:solidFill>
                  <a:schemeClr val="tx1"/>
                </a:solidFill>
                <a:latin typeface="Verdana" pitchFamily="34" charset="0"/>
                <a:ea typeface="ＭＳ Ｐゴシック" pitchFamily="50" charset="-128"/>
              </a:defRPr>
            </a:lvl4pPr>
            <a:lvl5pPr marL="2057400" indent="-228600">
              <a:spcBef>
                <a:spcPct val="20000"/>
              </a:spcBef>
              <a:buClr>
                <a:schemeClr val="folHlink"/>
              </a:buClr>
              <a:buSzPct val="60000"/>
              <a:buFont typeface="Wingdings" pitchFamily="2" charset="2"/>
              <a:buChar char="n"/>
              <a:defRPr kumimoji="1" sz="20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buClr>
                <a:schemeClr val="folHlink"/>
              </a:buClr>
              <a:buSzPct val="60000"/>
              <a:buFont typeface="Wingdings" pitchFamily="2" charset="2"/>
              <a:buChar char="n"/>
              <a:defRPr kumimoji="1" sz="20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buClr>
                <a:schemeClr val="folHlink"/>
              </a:buClr>
              <a:buSzPct val="60000"/>
              <a:buFont typeface="Wingdings" pitchFamily="2" charset="2"/>
              <a:buChar char="n"/>
              <a:defRPr kumimoji="1" sz="20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buClr>
                <a:schemeClr val="folHlink"/>
              </a:buClr>
              <a:buSzPct val="60000"/>
              <a:buFont typeface="Wingdings" pitchFamily="2" charset="2"/>
              <a:buChar char="n"/>
              <a:defRPr kumimoji="1" sz="20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buClr>
                <a:schemeClr val="folHlink"/>
              </a:buClr>
              <a:buSzPct val="60000"/>
              <a:buFont typeface="Wingdings" pitchFamily="2" charset="2"/>
              <a:buChar char="n"/>
              <a:defRPr kumimoji="1" sz="2000">
                <a:solidFill>
                  <a:schemeClr val="tx1"/>
                </a:solidFill>
                <a:latin typeface="Verdana" pitchFamily="34" charset="0"/>
                <a:ea typeface="ＭＳ Ｐゴシック" pitchFamily="50" charset="-128"/>
              </a:defRPr>
            </a:lvl9pPr>
          </a:lstStyle>
          <a:p>
            <a:pPr eaLnBrk="1" hangingPunct="1">
              <a:spcBef>
                <a:spcPct val="0"/>
              </a:spcBef>
              <a:buClrTx/>
              <a:buSzTx/>
              <a:buFontTx/>
              <a:buNone/>
            </a:pPr>
            <a:r>
              <a:rPr lang="en-US" altLang="ja-JP" sz="2000" dirty="0">
                <a:solidFill>
                  <a:schemeClr val="tx2"/>
                </a:solidFill>
                <a:latin typeface="Arial Rounded MT Bold"/>
              </a:rPr>
              <a:t>As you get older, you must remember that you have a second hand. The first one is to help yourself, the second one is to help others.</a:t>
            </a:r>
          </a:p>
          <a:p>
            <a:pPr eaLnBrk="1" hangingPunct="1">
              <a:spcBef>
                <a:spcPct val="0"/>
              </a:spcBef>
              <a:buClrTx/>
              <a:buSzTx/>
              <a:buFontTx/>
              <a:buNone/>
            </a:pPr>
            <a:r>
              <a:rPr lang="ja-JP" altLang="en-US" sz="2800" dirty="0">
                <a:latin typeface="HGS明朝E" pitchFamily="18" charset="-128"/>
                <a:ea typeface="HGS明朝E" pitchFamily="18" charset="-128"/>
              </a:rPr>
              <a:t>　</a:t>
            </a:r>
            <a:r>
              <a:rPr lang="ja-JP" altLang="en-US" sz="2800" dirty="0">
                <a:solidFill>
                  <a:schemeClr val="tx2"/>
                </a:solidFill>
                <a:latin typeface="HGS明朝E" pitchFamily="18" charset="-128"/>
                <a:ea typeface="HGS明朝E" pitchFamily="18" charset="-128"/>
              </a:rPr>
              <a:t>大きくなったら手が</a:t>
            </a:r>
            <a:r>
              <a:rPr lang="en-US" altLang="ja-JP" sz="2800" dirty="0">
                <a:solidFill>
                  <a:schemeClr val="tx2"/>
                </a:solidFill>
                <a:latin typeface="HGS明朝E" pitchFamily="18" charset="-128"/>
                <a:ea typeface="HGS明朝E" pitchFamily="18" charset="-128"/>
              </a:rPr>
              <a:t>2</a:t>
            </a:r>
            <a:r>
              <a:rPr lang="ja-JP" altLang="en-US" sz="2800" dirty="0">
                <a:solidFill>
                  <a:schemeClr val="tx2"/>
                </a:solidFill>
                <a:latin typeface="HGS明朝E" pitchFamily="18" charset="-128"/>
                <a:ea typeface="HGS明朝E" pitchFamily="18" charset="-128"/>
              </a:rPr>
              <a:t>本あることを思い出してね。</a:t>
            </a:r>
            <a:r>
              <a:rPr lang="en-US" altLang="ja-JP" sz="2800" dirty="0">
                <a:solidFill>
                  <a:schemeClr val="tx2"/>
                </a:solidFill>
                <a:latin typeface="HGS明朝E" pitchFamily="18" charset="-128"/>
                <a:ea typeface="HGS明朝E" pitchFamily="18" charset="-128"/>
              </a:rPr>
              <a:t>1</a:t>
            </a:r>
            <a:r>
              <a:rPr lang="ja-JP" altLang="en-US" sz="2800" dirty="0">
                <a:solidFill>
                  <a:schemeClr val="tx2"/>
                </a:solidFill>
                <a:latin typeface="HGS明朝E" pitchFamily="18" charset="-128"/>
                <a:ea typeface="HGS明朝E" pitchFamily="18" charset="-128"/>
              </a:rPr>
              <a:t>本の手は自分自身のために、そしてもう一本の手は他の人を助けるためにあるのだということを。</a:t>
            </a:r>
            <a:endParaRPr lang="en-US" altLang="ja-JP" sz="2800" dirty="0">
              <a:solidFill>
                <a:schemeClr val="tx2"/>
              </a:solidFill>
              <a:latin typeface="HGS明朝E" pitchFamily="18" charset="-128"/>
              <a:ea typeface="HGS明朝E" pitchFamily="18" charset="-128"/>
            </a:endParaRPr>
          </a:p>
        </p:txBody>
      </p:sp>
      <p:pic>
        <p:nvPicPr>
          <p:cNvPr id="92163" name="Picture 2" descr="C:\Users\USER\Desktop\Audrey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44450"/>
            <a:ext cx="2687638"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0632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after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diamond(out)">
                                      <p:cBhvr>
                                        <p:cTn id="7" dur="2000"/>
                                        <p:tgtEl>
                                          <p:spTgt spid="92163"/>
                                        </p:tgtEl>
                                      </p:cBhvr>
                                    </p:animEffect>
                                  </p:childTnLst>
                                </p:cTn>
                              </p:par>
                            </p:childTnLst>
                          </p:cTn>
                        </p:par>
                        <p:par>
                          <p:cTn id="8" fill="hold" nodeType="afterGroup">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amond(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307975" y="404813"/>
            <a:ext cx="8528050" cy="1736725"/>
          </a:xfrm>
        </p:spPr>
        <p:txBody>
          <a:bodyPr/>
          <a:lstStyle/>
          <a:p>
            <a:endParaRPr lang="ja-JP" altLang="ja-JP" smtClean="0"/>
          </a:p>
        </p:txBody>
      </p:sp>
      <p:sp>
        <p:nvSpPr>
          <p:cNvPr id="75779" name="Rectangle 3"/>
          <p:cNvSpPr>
            <a:spLocks noGrp="1" noChangeArrowheads="1"/>
          </p:cNvSpPr>
          <p:nvPr>
            <p:ph type="subTitle" idx="1"/>
          </p:nvPr>
        </p:nvSpPr>
        <p:spPr>
          <a:xfrm>
            <a:off x="179388" y="2205038"/>
            <a:ext cx="6400800" cy="1752600"/>
          </a:xfrm>
        </p:spPr>
        <p:txBody>
          <a:bodyPr/>
          <a:lstStyle/>
          <a:p>
            <a:endParaRPr lang="en-US" altLang="ja-JP" sz="2800" smtClean="0">
              <a:solidFill>
                <a:schemeClr val="tx1"/>
              </a:solidFill>
              <a:latin typeface="HGP創英角ｺﾞｼｯｸUB" pitchFamily="50" charset="-128"/>
              <a:ea typeface="HGP創英角ｺﾞｼｯｸUB" pitchFamily="50" charset="-128"/>
            </a:endParaRPr>
          </a:p>
          <a:p>
            <a:endParaRPr lang="ja-JP" altLang="ja-JP" smtClean="0">
              <a:solidFill>
                <a:schemeClr val="tx1"/>
              </a:solidFill>
              <a:latin typeface="HGP創英角ｺﾞｼｯｸUB" pitchFamily="50" charset="-128"/>
              <a:ea typeface="HGP創英角ｺﾞｼｯｸUB" pitchFamily="50" charset="-128"/>
            </a:endParaRPr>
          </a:p>
        </p:txBody>
      </p:sp>
      <p:pic>
        <p:nvPicPr>
          <p:cNvPr id="75780" name="Picture 4" descr="C:\Users\fujita\Desktop\感謝.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8975" y="39688"/>
            <a:ext cx="5224463" cy="705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Rectangle 5"/>
          <p:cNvSpPr>
            <a:spLocks noChangeArrowheads="1"/>
          </p:cNvSpPr>
          <p:nvPr/>
        </p:nvSpPr>
        <p:spPr bwMode="auto">
          <a:xfrm>
            <a:off x="2124075" y="6524625"/>
            <a:ext cx="1800225"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rgbClr val="FF0000"/>
              </a:buClr>
              <a:buSzPct val="110000"/>
              <a:buFont typeface="Wingdings" pitchFamily="2" charset="2"/>
              <a:buChar char="l"/>
              <a:defRPr kumimoji="1" sz="3200">
                <a:solidFill>
                  <a:srgbClr val="92D050"/>
                </a:solidFill>
                <a:latin typeface="Tahoma" pitchFamily="34" charset="0"/>
                <a:ea typeface="ＭＳ Ｐゴシック" pitchFamily="50" charset="-128"/>
              </a:defRPr>
            </a:lvl1pPr>
            <a:lvl2pPr marL="742950" indent="-285750">
              <a:spcBef>
                <a:spcPct val="20000"/>
              </a:spcBef>
              <a:buClr>
                <a:srgbClr val="FF0000"/>
              </a:buClr>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a:spcBef>
                <a:spcPct val="20000"/>
              </a:spcBef>
              <a:buClr>
                <a:srgbClr val="004DBF"/>
              </a:buClr>
              <a:buSzPct val="100000"/>
              <a:buBlip>
                <a:blip r:embed="rId3"/>
              </a:buBlip>
              <a:defRPr kumimoji="1" sz="2400">
                <a:solidFill>
                  <a:schemeClr val="tx1"/>
                </a:solidFill>
                <a:latin typeface="Tahoma" pitchFamily="34" charset="0"/>
                <a:ea typeface="ＭＳ Ｐゴシック" pitchFamily="50" charset="-128"/>
              </a:defRPr>
            </a:lvl3pPr>
            <a:lvl4pPr marL="1600200" indent="-228600">
              <a:spcBef>
                <a:spcPct val="20000"/>
              </a:spcBef>
              <a:buClr>
                <a:schemeClr val="tx1"/>
              </a:buClr>
              <a:buChar char="–"/>
              <a:defRPr kumimoji="1" sz="2000">
                <a:solidFill>
                  <a:schemeClr val="tx1"/>
                </a:solidFill>
                <a:latin typeface="Tahoma" pitchFamily="34" charset="0"/>
                <a:ea typeface="ＭＳ Ｐゴシック" pitchFamily="50" charset="-128"/>
              </a:defRPr>
            </a:lvl4pPr>
            <a:lvl5pPr marL="2057400" indent="-228600">
              <a:spcBef>
                <a:spcPct val="20000"/>
              </a:spcBef>
              <a:buClr>
                <a:schemeClr val="hlink"/>
              </a:buClr>
              <a:buSzPct val="7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r>
              <a:rPr lang="ja-JP" altLang="en-US" sz="2000">
                <a:solidFill>
                  <a:schemeClr val="tx1"/>
                </a:solidFill>
                <a:latin typeface="江戸勘亭流" pitchFamily="65" charset="-128"/>
                <a:ea typeface="江戸勘亭流" pitchFamily="65" charset="-128"/>
              </a:rPr>
              <a:t>　出合いに 感謝！</a:t>
            </a:r>
          </a:p>
          <a:p>
            <a:pPr algn="ctr" eaLnBrk="1" hangingPunct="1">
              <a:spcBef>
                <a:spcPct val="0"/>
              </a:spcBef>
              <a:buClrTx/>
              <a:buSzTx/>
              <a:buFontTx/>
              <a:buNone/>
            </a:pPr>
            <a:endParaRPr lang="en-US" altLang="ja-JP" sz="1800">
              <a:solidFill>
                <a:schemeClr val="tx1"/>
              </a:solidFill>
              <a:latin typeface="Arial" pitchFamily="34" charset="0"/>
            </a:endParaRPr>
          </a:p>
        </p:txBody>
      </p:sp>
      <p:sp>
        <p:nvSpPr>
          <p:cNvPr id="75782" name="Rectangle 6"/>
          <p:cNvSpPr>
            <a:spLocks noChangeArrowheads="1"/>
          </p:cNvSpPr>
          <p:nvPr/>
        </p:nvSpPr>
        <p:spPr bwMode="auto">
          <a:xfrm>
            <a:off x="2124075" y="4508500"/>
            <a:ext cx="5976938"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rgbClr val="FF0000"/>
              </a:buClr>
              <a:buSzPct val="110000"/>
              <a:buFont typeface="Wingdings" pitchFamily="2" charset="2"/>
              <a:buChar char="l"/>
              <a:defRPr kumimoji="1" sz="3200">
                <a:solidFill>
                  <a:srgbClr val="92D050"/>
                </a:solidFill>
                <a:latin typeface="Tahoma" pitchFamily="34" charset="0"/>
                <a:ea typeface="ＭＳ Ｐゴシック" pitchFamily="50" charset="-128"/>
              </a:defRPr>
            </a:lvl1pPr>
            <a:lvl2pPr marL="742950" indent="-285750">
              <a:spcBef>
                <a:spcPct val="20000"/>
              </a:spcBef>
              <a:buClr>
                <a:srgbClr val="FF0000"/>
              </a:buClr>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a:spcBef>
                <a:spcPct val="20000"/>
              </a:spcBef>
              <a:buClr>
                <a:srgbClr val="004DBF"/>
              </a:buClr>
              <a:buSzPct val="100000"/>
              <a:buBlip>
                <a:blip r:embed="rId3"/>
              </a:buBlip>
              <a:defRPr kumimoji="1" sz="2400">
                <a:solidFill>
                  <a:schemeClr val="tx1"/>
                </a:solidFill>
                <a:latin typeface="Tahoma" pitchFamily="34" charset="0"/>
                <a:ea typeface="ＭＳ Ｐゴシック" pitchFamily="50" charset="-128"/>
              </a:defRPr>
            </a:lvl3pPr>
            <a:lvl4pPr marL="1600200" indent="-228600">
              <a:spcBef>
                <a:spcPct val="20000"/>
              </a:spcBef>
              <a:buClr>
                <a:schemeClr val="tx1"/>
              </a:buClr>
              <a:buChar char="–"/>
              <a:defRPr kumimoji="1" sz="2000">
                <a:solidFill>
                  <a:schemeClr val="tx1"/>
                </a:solidFill>
                <a:latin typeface="Tahoma" pitchFamily="34" charset="0"/>
                <a:ea typeface="ＭＳ Ｐゴシック" pitchFamily="50" charset="-128"/>
              </a:defRPr>
            </a:lvl4pPr>
            <a:lvl5pPr marL="2057400" indent="-228600">
              <a:spcBef>
                <a:spcPct val="20000"/>
              </a:spcBef>
              <a:buClr>
                <a:schemeClr val="hlink"/>
              </a:buClr>
              <a:buSzPct val="7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endParaRPr lang="en-US" altLang="ja-JP" sz="3600">
              <a:solidFill>
                <a:schemeClr val="tx1"/>
              </a:solidFill>
              <a:latin typeface="Verdana" pitchFamily="34" charset="0"/>
              <a:ea typeface="江戸勘亭流" pitchFamily="65" charset="-128"/>
            </a:endParaRPr>
          </a:p>
        </p:txBody>
      </p:sp>
    </p:spTree>
    <p:extLst>
      <p:ext uri="{BB962C8B-B14F-4D97-AF65-F5344CB8AC3E}">
        <p14:creationId xmlns:p14="http://schemas.microsoft.com/office/powerpoint/2010/main" val="17041580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rrowheads="1"/>
          </p:cNvPicPr>
          <p:nvPr/>
        </p:nvPicPr>
        <p:blipFill>
          <a:blip r:embed="rId2">
            <a:lum bright="-24000" contrast="-36000"/>
          </a:blip>
          <a:srcRect/>
          <a:stretch>
            <a:fillRect/>
          </a:stretch>
        </p:blipFill>
        <p:spPr bwMode="auto">
          <a:xfrm>
            <a:off x="2667000" y="1531283"/>
            <a:ext cx="3673475" cy="3419475"/>
          </a:xfrm>
          <a:prstGeom prst="rect">
            <a:avLst/>
          </a:prstGeom>
          <a:noFill/>
          <a:ln>
            <a:noFill/>
          </a:ln>
          <a:effectLst>
            <a:glow rad="228600">
              <a:schemeClr val="bg2">
                <a:lumMod val="60000"/>
                <a:lumOff val="40000"/>
                <a:alpha val="40000"/>
              </a:schemeClr>
            </a:glow>
            <a:outerShdw blurRad="107950" dist="12700" dir="5400000" algn="ctr">
              <a:srgbClr val="000000"/>
            </a:outerShdw>
            <a:softEdge rad="38100"/>
          </a:effectLst>
        </p:spPr>
        <p:style>
          <a:lnRef idx="0">
            <a:scrgbClr r="0" g="0" b="0"/>
          </a:lnRef>
          <a:fillRef idx="1001">
            <a:schemeClr val="dk2"/>
          </a:fillRef>
          <a:effectRef idx="0">
            <a:scrgbClr r="0" g="0" b="0"/>
          </a:effectRef>
          <a:fontRef idx="major"/>
        </p:style>
      </p:pic>
      <p:sp>
        <p:nvSpPr>
          <p:cNvPr id="4" name="Text Box 3"/>
          <p:cNvSpPr txBox="1">
            <a:spLocks noChangeArrowheads="1"/>
          </p:cNvSpPr>
          <p:nvPr/>
        </p:nvSpPr>
        <p:spPr bwMode="auto">
          <a:xfrm>
            <a:off x="990600" y="4970463"/>
            <a:ext cx="79613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0000"/>
              </a:buClr>
              <a:buSzPct val="110000"/>
              <a:buFont typeface="Wingdings" pitchFamily="2" charset="2"/>
              <a:buChar char="l"/>
              <a:defRPr kumimoji="1" sz="3200">
                <a:solidFill>
                  <a:srgbClr val="92D050"/>
                </a:solidFill>
                <a:latin typeface="Tahoma" pitchFamily="34" charset="0"/>
                <a:ea typeface="ＭＳ Ｐゴシック" pitchFamily="50" charset="-128"/>
              </a:defRPr>
            </a:lvl1pPr>
            <a:lvl2pPr marL="742950" indent="-285750">
              <a:spcBef>
                <a:spcPct val="20000"/>
              </a:spcBef>
              <a:buClr>
                <a:srgbClr val="FF0000"/>
              </a:buClr>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a:spcBef>
                <a:spcPct val="20000"/>
              </a:spcBef>
              <a:buClr>
                <a:srgbClr val="004DBF"/>
              </a:buClr>
              <a:buSzPct val="100000"/>
              <a:buBlip>
                <a:blip r:embed="rId3"/>
              </a:buBlip>
              <a:defRPr kumimoji="1" sz="2400">
                <a:solidFill>
                  <a:schemeClr val="tx1"/>
                </a:solidFill>
                <a:latin typeface="Tahoma" pitchFamily="34" charset="0"/>
                <a:ea typeface="ＭＳ Ｐゴシック" pitchFamily="50" charset="-128"/>
              </a:defRPr>
            </a:lvl3pPr>
            <a:lvl4pPr marL="1600200" indent="-228600">
              <a:spcBef>
                <a:spcPct val="20000"/>
              </a:spcBef>
              <a:buClr>
                <a:schemeClr val="tx1"/>
              </a:buClr>
              <a:buChar char="–"/>
              <a:defRPr kumimoji="1" sz="2000">
                <a:solidFill>
                  <a:schemeClr val="tx1"/>
                </a:solidFill>
                <a:latin typeface="Tahoma" pitchFamily="34" charset="0"/>
                <a:ea typeface="ＭＳ Ｐゴシック" pitchFamily="50" charset="-128"/>
              </a:defRPr>
            </a:lvl4pPr>
            <a:lvl5pPr marL="2057400" indent="-228600">
              <a:spcBef>
                <a:spcPct val="20000"/>
              </a:spcBef>
              <a:buClr>
                <a:schemeClr val="hlink"/>
              </a:buClr>
              <a:buSzPct val="7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50000"/>
              </a:spcBef>
              <a:buClrTx/>
              <a:buSzTx/>
              <a:buFontTx/>
              <a:buNone/>
            </a:pPr>
            <a:r>
              <a:rPr lang="ja-JP" altLang="en-US" sz="2800">
                <a:solidFill>
                  <a:srgbClr val="FFFFFF"/>
                </a:solidFill>
                <a:latin typeface="HGS創英角ｺﾞｼｯｸUB" pitchFamily="50" charset="-128"/>
                <a:ea typeface="HGS創英角ｺﾞｼｯｸUB" pitchFamily="50" charset="-128"/>
              </a:rPr>
              <a:t>御清聴有難うございました</a:t>
            </a:r>
          </a:p>
        </p:txBody>
      </p:sp>
    </p:spTree>
    <p:extLst>
      <p:ext uri="{BB962C8B-B14F-4D97-AF65-F5344CB8AC3E}">
        <p14:creationId xmlns:p14="http://schemas.microsoft.com/office/powerpoint/2010/main" val="27302097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nodeType="afterGroup">
                            <p:stCondLst>
                              <p:cond delay="2000"/>
                            </p:stCondLst>
                            <p:childTnLst>
                              <p:par>
                                <p:cTn id="9" presetID="42"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タイトル 1"/>
          <p:cNvSpPr>
            <a:spLocks noGrp="1"/>
          </p:cNvSpPr>
          <p:nvPr>
            <p:ph type="title"/>
          </p:nvPr>
        </p:nvSpPr>
        <p:spPr bwMode="auto">
          <a:noFill/>
          <a:ln>
            <a:miter lim="800000"/>
            <a:headEnd/>
            <a:tailEnd/>
          </a:ln>
        </p:spPr>
        <p:txBody>
          <a:bodyPr vert="horz" wrap="square" numCol="1" compatLnSpc="1">
            <a:prstTxWarp prst="textNoShape">
              <a:avLst/>
            </a:prstTxWarp>
          </a:bodyPr>
          <a:lstStyle/>
          <a:p>
            <a:endParaRPr kumimoji="1" lang="ja-JP" altLang="en-US" smtClean="0">
              <a:latin typeface="Arial Narrow" pitchFamily="34" charset="0"/>
            </a:endParaRPr>
          </a:p>
        </p:txBody>
      </p:sp>
      <p:sp>
        <p:nvSpPr>
          <p:cNvPr id="3" name="コンテンツ プレースホルダー 2"/>
          <p:cNvSpPr>
            <a:spLocks noGrp="1"/>
          </p:cNvSpPr>
          <p:nvPr>
            <p:ph idx="1"/>
          </p:nvPr>
        </p:nvSpPr>
        <p:spPr/>
        <p:txBody>
          <a:bodyPr/>
          <a:lstStyle/>
          <a:p>
            <a:pPr>
              <a:defRPr/>
            </a:pPr>
            <a:endParaRPr kumimoji="1" lang="en-US" altLang="ja-JP" dirty="0"/>
          </a:p>
          <a:p>
            <a:pPr>
              <a:defRPr/>
            </a:pPr>
            <a:r>
              <a:rPr kumimoji="1" lang="ja-JP" altLang="en-US" dirty="0"/>
              <a:t>ご清聴ありがとうございました。</a:t>
            </a:r>
            <a:endParaRPr kumimoji="1" lang="en-US" altLang="ja-JP" dirty="0"/>
          </a:p>
          <a:p>
            <a:pPr>
              <a:defRPr/>
            </a:pPr>
            <a:endParaRPr kumimoji="1" lang="en-US" altLang="ja-JP" dirty="0"/>
          </a:p>
          <a:p>
            <a:pPr>
              <a:defRPr/>
            </a:pPr>
            <a:endParaRPr kumimoji="1" lang="en-US" altLang="ja-JP" dirty="0"/>
          </a:p>
          <a:p>
            <a:pPr marL="0" indent="0">
              <a:buFont typeface="Arial" pitchFamily="34" charset="0"/>
              <a:buNone/>
              <a:defRPr/>
            </a:pPr>
            <a:r>
              <a:rPr kumimoji="1" lang="ja-JP" altLang="en-US" sz="2800" dirty="0">
                <a:solidFill>
                  <a:srgbClr val="E6E5D8">
                    <a:lumMod val="10000"/>
                  </a:srgbClr>
                </a:solidFill>
              </a:rPr>
              <a:t>　</a:t>
            </a:r>
            <a:r>
              <a:rPr kumimoji="1" lang="en-US" altLang="ja-JP" sz="2800" dirty="0">
                <a:solidFill>
                  <a:srgbClr val="E6E5D8">
                    <a:lumMod val="10000"/>
                  </a:srgbClr>
                </a:solidFill>
              </a:rPr>
              <a:t>Be a Gift to the World.</a:t>
            </a:r>
          </a:p>
          <a:p>
            <a:pPr lvl="1">
              <a:defRPr/>
            </a:pPr>
            <a:r>
              <a:rPr kumimoji="1" lang="ja-JP" altLang="en-US" sz="2800" dirty="0">
                <a:solidFill>
                  <a:srgbClr val="E6E5D8">
                    <a:lumMod val="10000"/>
                  </a:srgbClr>
                </a:solidFill>
              </a:rPr>
              <a:t>　世界へのプレゼントになろう。</a:t>
            </a:r>
            <a:endParaRPr kumimoji="1" lang="ja-JP" altLang="en-US" sz="2800" dirty="0"/>
          </a:p>
          <a:p>
            <a:pPr>
              <a:defRPr/>
            </a:pPr>
            <a:endParaRPr kumimoji="1" lang="ja-JP" altLang="en-US" dirty="0"/>
          </a:p>
        </p:txBody>
      </p:sp>
      <p:pic>
        <p:nvPicPr>
          <p:cNvPr id="76804" name="図 3"/>
          <p:cNvPicPr>
            <a:picLocks noChangeAspect="1"/>
          </p:cNvPicPr>
          <p:nvPr/>
        </p:nvPicPr>
        <p:blipFill>
          <a:blip r:embed="rId2"/>
          <a:srcRect/>
          <a:stretch>
            <a:fillRect/>
          </a:stretch>
        </p:blipFill>
        <p:spPr bwMode="auto">
          <a:xfrm>
            <a:off x="5410200" y="4343400"/>
            <a:ext cx="3067050" cy="204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タイトル 1"/>
          <p:cNvSpPr>
            <a:spLocks noGrp="1"/>
          </p:cNvSpPr>
          <p:nvPr>
            <p:ph type="title"/>
          </p:nvPr>
        </p:nvSpPr>
        <p:spPr/>
        <p:txBody>
          <a:bodyPr/>
          <a:lstStyle/>
          <a:p>
            <a:pPr>
              <a:defRPr/>
            </a:pPr>
            <a:r>
              <a:rPr lang="ja-JP" altLang="en-US" sz="4000" dirty="0" smtClean="0">
                <a:solidFill>
                  <a:schemeClr val="tx1"/>
                </a:solidFill>
              </a:rPr>
              <a:t>世界へのプレゼントになろう</a:t>
            </a:r>
          </a:p>
        </p:txBody>
      </p:sp>
      <p:sp>
        <p:nvSpPr>
          <p:cNvPr id="4" name="日付プレースホルダー 3"/>
          <p:cNvSpPr>
            <a:spLocks noGrp="1"/>
          </p:cNvSpPr>
          <p:nvPr>
            <p:ph type="dt" sz="quarter" idx="4294967295"/>
          </p:nvPr>
        </p:nvSpPr>
        <p:spPr>
          <a:xfrm>
            <a:off x="457200" y="6243638"/>
            <a:ext cx="2133600" cy="457200"/>
          </a:xfrm>
          <a:prstGeom prst="rect">
            <a:avLst/>
          </a:prstGeom>
        </p:spPr>
        <p:txBody>
          <a:bodyPr/>
          <a:lstStyle/>
          <a:p>
            <a:pPr>
              <a:defRPr/>
            </a:pPr>
            <a:r>
              <a:rPr lang="en-US" altLang="ja-JP"/>
              <a:t>2015/02/06 </a:t>
            </a:r>
            <a:endParaRPr lang="ja-JP" altLang="en-US" dirty="0"/>
          </a:p>
        </p:txBody>
      </p:sp>
      <p:sp>
        <p:nvSpPr>
          <p:cNvPr id="5" name="スライド番号プレースホルダー 4"/>
          <p:cNvSpPr>
            <a:spLocks noGrp="1"/>
          </p:cNvSpPr>
          <p:nvPr>
            <p:ph type="sldNum" sz="quarter" idx="4294967295"/>
          </p:nvPr>
        </p:nvSpPr>
        <p:spPr>
          <a:xfrm>
            <a:off x="6553200" y="6243638"/>
            <a:ext cx="2133600" cy="457200"/>
          </a:xfrm>
          <a:prstGeom prst="rect">
            <a:avLst/>
          </a:prstGeom>
        </p:spPr>
        <p:txBody>
          <a:bodyPr/>
          <a:lstStyle>
            <a:lvl1pPr>
              <a:spcBef>
                <a:spcPct val="20000"/>
              </a:spcBef>
              <a:buClr>
                <a:schemeClr val="hlink"/>
              </a:buClr>
              <a:buSzPct val="60000"/>
              <a:buFont typeface="Wingdings" pitchFamily="2" charset="2"/>
              <a:buChar char="n"/>
              <a:defRPr kumimoji="1" sz="3200">
                <a:solidFill>
                  <a:schemeClr val="tx1"/>
                </a:solidFill>
                <a:latin typeface="Verdana" pitchFamily="34" charset="0"/>
                <a:ea typeface="ＭＳ Ｐゴシック" pitchFamily="50" charset="-128"/>
              </a:defRPr>
            </a:lvl1pPr>
            <a:lvl2pPr marL="742950" indent="-285750">
              <a:spcBef>
                <a:spcPct val="20000"/>
              </a:spcBef>
              <a:buClr>
                <a:schemeClr val="tx1"/>
              </a:buClr>
              <a:buChar char="•"/>
              <a:defRPr kumimoji="1" sz="2800">
                <a:solidFill>
                  <a:schemeClr val="tx1"/>
                </a:solidFill>
                <a:latin typeface="Verdana" pitchFamily="34" charset="0"/>
                <a:ea typeface="ＭＳ Ｐゴシック" pitchFamily="50" charset="-128"/>
              </a:defRPr>
            </a:lvl2pPr>
            <a:lvl3pPr marL="1143000" indent="-228600">
              <a:spcBef>
                <a:spcPct val="20000"/>
              </a:spcBef>
              <a:buClr>
                <a:schemeClr val="accent2"/>
              </a:buClr>
              <a:buSzPct val="60000"/>
              <a:buFont typeface="Wingdings" pitchFamily="2" charset="2"/>
              <a:buChar char="n"/>
              <a:defRPr kumimoji="1" sz="2400">
                <a:solidFill>
                  <a:schemeClr val="tx1"/>
                </a:solidFill>
                <a:latin typeface="Verdana" pitchFamily="34" charset="0"/>
                <a:ea typeface="ＭＳ Ｐゴシック" pitchFamily="50" charset="-128"/>
              </a:defRPr>
            </a:lvl3pPr>
            <a:lvl4pPr marL="1600200" indent="-228600">
              <a:spcBef>
                <a:spcPct val="20000"/>
              </a:spcBef>
              <a:buClr>
                <a:schemeClr val="tx2"/>
              </a:buClr>
              <a:buChar char="•"/>
              <a:defRPr kumimoji="1" sz="2000">
                <a:solidFill>
                  <a:schemeClr val="tx1"/>
                </a:solidFill>
                <a:latin typeface="Verdana" pitchFamily="34" charset="0"/>
                <a:ea typeface="ＭＳ Ｐゴシック" pitchFamily="50" charset="-128"/>
              </a:defRPr>
            </a:lvl4pPr>
            <a:lvl5pPr marL="2057400" indent="-228600">
              <a:spcBef>
                <a:spcPct val="20000"/>
              </a:spcBef>
              <a:buClr>
                <a:schemeClr val="folHlink"/>
              </a:buClr>
              <a:buSzPct val="60000"/>
              <a:buFont typeface="Wingdings" pitchFamily="2" charset="2"/>
              <a:buChar char="n"/>
              <a:defRPr kumimoji="1" sz="20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buClr>
                <a:schemeClr val="folHlink"/>
              </a:buClr>
              <a:buSzPct val="60000"/>
              <a:buFont typeface="Wingdings" pitchFamily="2" charset="2"/>
              <a:buChar char="n"/>
              <a:defRPr kumimoji="1" sz="20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buClr>
                <a:schemeClr val="folHlink"/>
              </a:buClr>
              <a:buSzPct val="60000"/>
              <a:buFont typeface="Wingdings" pitchFamily="2" charset="2"/>
              <a:buChar char="n"/>
              <a:defRPr kumimoji="1" sz="20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buClr>
                <a:schemeClr val="folHlink"/>
              </a:buClr>
              <a:buSzPct val="60000"/>
              <a:buFont typeface="Wingdings" pitchFamily="2" charset="2"/>
              <a:buChar char="n"/>
              <a:defRPr kumimoji="1" sz="20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buClr>
                <a:schemeClr val="folHlink"/>
              </a:buClr>
              <a:buSzPct val="60000"/>
              <a:buFont typeface="Wingdings" pitchFamily="2" charset="2"/>
              <a:buChar char="n"/>
              <a:defRPr kumimoji="1" sz="2000">
                <a:solidFill>
                  <a:schemeClr val="tx1"/>
                </a:solidFill>
                <a:latin typeface="Verdana" pitchFamily="34" charset="0"/>
                <a:ea typeface="ＭＳ Ｐゴシック" pitchFamily="50" charset="-128"/>
              </a:defRPr>
            </a:lvl9pPr>
          </a:lstStyle>
          <a:p>
            <a:pPr>
              <a:spcBef>
                <a:spcPct val="0"/>
              </a:spcBef>
              <a:buClrTx/>
              <a:buSzTx/>
              <a:buFontTx/>
              <a:buNone/>
              <a:defRPr/>
            </a:pPr>
            <a:fld id="{9E698176-86CF-4315-BE5D-F999DD65C469}" type="slidenum">
              <a:rPr kumimoji="0" lang="ja-JP" altLang="en-US" sz="1000" smtClean="0"/>
              <a:pPr>
                <a:spcBef>
                  <a:spcPct val="0"/>
                </a:spcBef>
                <a:buClrTx/>
                <a:buSzTx/>
                <a:buFontTx/>
                <a:buNone/>
                <a:defRPr/>
              </a:pPr>
              <a:t>4</a:t>
            </a:fld>
            <a:endParaRPr kumimoji="0" lang="ja-JP" altLang="en-US" sz="1000" smtClean="0"/>
          </a:p>
        </p:txBody>
      </p:sp>
      <p:grpSp>
        <p:nvGrpSpPr>
          <p:cNvPr id="12293" name="Group 7"/>
          <p:cNvGrpSpPr>
            <a:grpSpLocks/>
          </p:cNvGrpSpPr>
          <p:nvPr/>
        </p:nvGrpSpPr>
        <p:grpSpPr bwMode="auto">
          <a:xfrm>
            <a:off x="1331913" y="1552575"/>
            <a:ext cx="6934200" cy="76200"/>
            <a:chOff x="864" y="1008"/>
            <a:chExt cx="4368" cy="48"/>
          </a:xfrm>
        </p:grpSpPr>
        <p:sp>
          <p:nvSpPr>
            <p:cNvPr id="12296" name="Line 8"/>
            <p:cNvSpPr>
              <a:spLocks noChangeShapeType="1"/>
            </p:cNvSpPr>
            <p:nvPr/>
          </p:nvSpPr>
          <p:spPr bwMode="auto">
            <a:xfrm>
              <a:off x="864" y="1008"/>
              <a:ext cx="3888" cy="0"/>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297" name="Line 9"/>
            <p:cNvSpPr>
              <a:spLocks noChangeShapeType="1"/>
            </p:cNvSpPr>
            <p:nvPr/>
          </p:nvSpPr>
          <p:spPr bwMode="auto">
            <a:xfrm>
              <a:off x="864" y="1056"/>
              <a:ext cx="4368"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pic>
        <p:nvPicPr>
          <p:cNvPr id="12295" name="Picture 3" descr="C:\Users\ihara\Documents\C_DISK\jwp\ロータリークラブ\Govonor E\150118-24 国際協議会\国際協議会写真 Ri撮影\20150118_US_084 by Monika Lozians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844675"/>
            <a:ext cx="6245225"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35593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タイトル 1"/>
          <p:cNvSpPr>
            <a:spLocks noGrp="1"/>
          </p:cNvSpPr>
          <p:nvPr>
            <p:ph type="title"/>
          </p:nvPr>
        </p:nvSpPr>
        <p:spPr bwMode="auto">
          <a:noFill/>
          <a:ln>
            <a:miter lim="800000"/>
            <a:headEnd/>
            <a:tailEnd/>
          </a:ln>
        </p:spPr>
        <p:txBody>
          <a:bodyPr vert="horz" wrap="square" numCol="1" compatLnSpc="1">
            <a:prstTxWarp prst="textNoShape">
              <a:avLst/>
            </a:prstTxWarp>
          </a:bodyPr>
          <a:lstStyle/>
          <a:p>
            <a:r>
              <a:rPr kumimoji="1" lang="en-US" altLang="ja-JP" smtClean="0">
                <a:latin typeface="Arial Narrow" pitchFamily="34" charset="0"/>
              </a:rPr>
              <a:t>PrintCare</a:t>
            </a:r>
            <a:r>
              <a:rPr kumimoji="1" lang="ja-JP" altLang="en-US" smtClean="0">
                <a:latin typeface="Arial Narrow" pitchFamily="34" charset="0"/>
              </a:rPr>
              <a:t>社（パッケージ印刷）を経営</a:t>
            </a:r>
          </a:p>
        </p:txBody>
      </p:sp>
      <p:pic>
        <p:nvPicPr>
          <p:cNvPr id="53251" name="図 3"/>
          <p:cNvPicPr>
            <a:picLocks noChangeAspect="1"/>
          </p:cNvPicPr>
          <p:nvPr/>
        </p:nvPicPr>
        <p:blipFill>
          <a:blip r:embed="rId3"/>
          <a:srcRect/>
          <a:stretch>
            <a:fillRect/>
          </a:stretch>
        </p:blipFill>
        <p:spPr bwMode="auto">
          <a:xfrm>
            <a:off x="915988" y="1031875"/>
            <a:ext cx="7313612" cy="5216525"/>
          </a:xfrm>
          <a:prstGeom prst="rect">
            <a:avLst/>
          </a:prstGeom>
          <a:noFill/>
          <a:ln w="9525">
            <a:noFill/>
            <a:miter lim="800000"/>
            <a:headEnd/>
            <a:tailEnd/>
          </a:ln>
        </p:spPr>
      </p:pic>
    </p:spTree>
    <p:extLst>
      <p:ext uri="{BB962C8B-B14F-4D97-AF65-F5344CB8AC3E}">
        <p14:creationId xmlns:p14="http://schemas.microsoft.com/office/powerpoint/2010/main" val="10635212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タイトル 1"/>
          <p:cNvSpPr>
            <a:spLocks noGrp="1"/>
          </p:cNvSpPr>
          <p:nvPr>
            <p:ph type="title"/>
          </p:nvPr>
        </p:nvSpPr>
        <p:spPr bwMode="auto">
          <a:noFill/>
          <a:ln>
            <a:miter lim="800000"/>
            <a:headEnd/>
            <a:tailEnd/>
          </a:ln>
        </p:spPr>
        <p:txBody>
          <a:bodyPr vert="horz" wrap="square" numCol="1" compatLnSpc="1">
            <a:prstTxWarp prst="textNoShape">
              <a:avLst/>
            </a:prstTxWarp>
          </a:bodyPr>
          <a:lstStyle/>
          <a:p>
            <a:r>
              <a:rPr kumimoji="1" lang="ja-JP" altLang="en-US" smtClean="0">
                <a:latin typeface="Arial Narrow" pitchFamily="34" charset="0"/>
              </a:rPr>
              <a:t>ラビンドラン会長の言葉</a:t>
            </a:r>
          </a:p>
        </p:txBody>
      </p:sp>
      <p:sp>
        <p:nvSpPr>
          <p:cNvPr id="3" name="コンテンツ プレースホルダー 2"/>
          <p:cNvSpPr>
            <a:spLocks noGrp="1"/>
          </p:cNvSpPr>
          <p:nvPr>
            <p:ph idx="1"/>
          </p:nvPr>
        </p:nvSpPr>
        <p:spPr/>
        <p:txBody>
          <a:bodyPr/>
          <a:lstStyle/>
          <a:p>
            <a:pPr marL="0" indent="0">
              <a:buFont typeface="Arial" pitchFamily="34" charset="0"/>
              <a:buNone/>
              <a:defRPr/>
            </a:pPr>
            <a:r>
              <a:rPr kumimoji="1" lang="en-US" altLang="ja-JP" sz="3200" dirty="0">
                <a:solidFill>
                  <a:schemeClr val="bg2">
                    <a:lumMod val="10000"/>
                  </a:schemeClr>
                </a:solidFill>
              </a:rPr>
              <a:t>1.</a:t>
            </a:r>
            <a:r>
              <a:rPr kumimoji="1" lang="ja-JP" altLang="en-US" sz="3200" dirty="0">
                <a:solidFill>
                  <a:schemeClr val="bg2">
                    <a:lumMod val="10000"/>
                  </a:schemeClr>
                </a:solidFill>
              </a:rPr>
              <a:t>　</a:t>
            </a:r>
            <a:r>
              <a:rPr kumimoji="1" lang="en-US" altLang="ja-JP" sz="3200" dirty="0">
                <a:solidFill>
                  <a:schemeClr val="bg2">
                    <a:lumMod val="10000"/>
                  </a:schemeClr>
                </a:solidFill>
              </a:rPr>
              <a:t>Be a Gift to the World.</a:t>
            </a:r>
          </a:p>
          <a:p>
            <a:pPr lvl="1">
              <a:defRPr/>
            </a:pPr>
            <a:r>
              <a:rPr kumimoji="1" lang="ja-JP" altLang="en-US" sz="3200" dirty="0">
                <a:solidFill>
                  <a:schemeClr val="bg2">
                    <a:lumMod val="10000"/>
                  </a:schemeClr>
                </a:solidFill>
              </a:rPr>
              <a:t>世界へのプレゼントになろう。</a:t>
            </a:r>
            <a:endParaRPr kumimoji="1" lang="en-US" altLang="ja-JP" sz="3200" dirty="0">
              <a:solidFill>
                <a:schemeClr val="bg2">
                  <a:lumMod val="10000"/>
                </a:schemeClr>
              </a:solidFill>
            </a:endParaRPr>
          </a:p>
          <a:p>
            <a:pPr marL="0" indent="0">
              <a:buFont typeface="Arial" pitchFamily="34" charset="0"/>
              <a:buNone/>
              <a:defRPr/>
            </a:pPr>
            <a:r>
              <a:rPr kumimoji="1" lang="en-US" altLang="ja-JP" sz="3200" dirty="0">
                <a:solidFill>
                  <a:schemeClr val="bg2">
                    <a:lumMod val="10000"/>
                  </a:schemeClr>
                </a:solidFill>
              </a:rPr>
              <a:t>2.</a:t>
            </a:r>
            <a:r>
              <a:rPr kumimoji="1" lang="ja-JP" altLang="en-US" sz="3200" dirty="0">
                <a:solidFill>
                  <a:schemeClr val="bg2">
                    <a:lumMod val="10000"/>
                  </a:schemeClr>
                </a:solidFill>
              </a:rPr>
              <a:t>　</a:t>
            </a:r>
            <a:r>
              <a:rPr kumimoji="1" lang="en-US" altLang="ja-JP" sz="3200" dirty="0">
                <a:solidFill>
                  <a:schemeClr val="bg2">
                    <a:lumMod val="10000"/>
                  </a:schemeClr>
                </a:solidFill>
              </a:rPr>
              <a:t>Pay it forward.</a:t>
            </a:r>
          </a:p>
          <a:p>
            <a:pPr lvl="1">
              <a:defRPr/>
            </a:pPr>
            <a:r>
              <a:rPr kumimoji="1" lang="ja-JP" altLang="en-US" sz="3200" dirty="0">
                <a:solidFill>
                  <a:schemeClr val="bg2">
                    <a:lumMod val="10000"/>
                  </a:schemeClr>
                </a:solidFill>
              </a:rPr>
              <a:t>恩を送っていこう。</a:t>
            </a:r>
            <a:endParaRPr kumimoji="1" lang="en-US" altLang="ja-JP" sz="3200" dirty="0">
              <a:solidFill>
                <a:schemeClr val="bg2">
                  <a:lumMod val="10000"/>
                </a:schemeClr>
              </a:solidFill>
            </a:endParaRPr>
          </a:p>
          <a:p>
            <a:pPr marL="0" indent="0">
              <a:buFont typeface="Arial" pitchFamily="34" charset="0"/>
              <a:buNone/>
              <a:defRPr/>
            </a:pPr>
            <a:r>
              <a:rPr kumimoji="1" lang="en-US" altLang="ja-JP" sz="3200" dirty="0">
                <a:solidFill>
                  <a:schemeClr val="bg2">
                    <a:lumMod val="10000"/>
                  </a:schemeClr>
                </a:solidFill>
              </a:rPr>
              <a:t>3.</a:t>
            </a:r>
            <a:r>
              <a:rPr kumimoji="1" lang="ja-JP" altLang="en-US" sz="3200" dirty="0">
                <a:solidFill>
                  <a:schemeClr val="bg2">
                    <a:lumMod val="10000"/>
                  </a:schemeClr>
                </a:solidFill>
              </a:rPr>
              <a:t>　</a:t>
            </a:r>
            <a:r>
              <a:rPr kumimoji="1" lang="en-US" altLang="ja-JP" sz="3200" dirty="0">
                <a:solidFill>
                  <a:schemeClr val="bg2">
                    <a:lumMod val="10000"/>
                  </a:schemeClr>
                </a:solidFill>
              </a:rPr>
              <a:t>Only the Best is good enough.</a:t>
            </a:r>
          </a:p>
          <a:p>
            <a:pPr lvl="1">
              <a:defRPr/>
            </a:pPr>
            <a:r>
              <a:rPr kumimoji="1" lang="ja-JP" altLang="en-US" sz="3200" dirty="0">
                <a:solidFill>
                  <a:schemeClr val="bg2">
                    <a:lumMod val="10000"/>
                  </a:schemeClr>
                </a:solidFill>
              </a:rPr>
              <a:t>最高でなければ良いとは言えない。</a:t>
            </a:r>
            <a:endParaRPr kumimoji="1" lang="en-US" altLang="ja-JP" sz="3200" dirty="0">
              <a:solidFill>
                <a:schemeClr val="bg2">
                  <a:lumMod val="10000"/>
                </a:schemeClr>
              </a:solidFill>
            </a:endParaRPr>
          </a:p>
          <a:p>
            <a:pPr marL="0" indent="0">
              <a:buFont typeface="Arial" pitchFamily="34" charset="0"/>
              <a:buNone/>
              <a:defRPr/>
            </a:pPr>
            <a:r>
              <a:rPr kumimoji="1" lang="en-US" altLang="ja-JP" sz="3200" dirty="0">
                <a:solidFill>
                  <a:schemeClr val="bg2">
                    <a:lumMod val="10000"/>
                  </a:schemeClr>
                </a:solidFill>
                <a:latin typeface="Georgia" pitchFamily="18" charset="0"/>
              </a:rPr>
              <a:t>4.</a:t>
            </a:r>
            <a:r>
              <a:rPr kumimoji="1" lang="ja-JP" altLang="en-US" sz="3200" dirty="0">
                <a:solidFill>
                  <a:schemeClr val="bg2">
                    <a:lumMod val="10000"/>
                  </a:schemeClr>
                </a:solidFill>
                <a:latin typeface="Georgia" pitchFamily="18" charset="0"/>
              </a:rPr>
              <a:t>　</a:t>
            </a:r>
            <a:r>
              <a:rPr kumimoji="1" lang="en-US" altLang="ja-JP" sz="3200" dirty="0">
                <a:solidFill>
                  <a:schemeClr val="bg2">
                    <a:lumMod val="10000"/>
                  </a:schemeClr>
                </a:solidFill>
                <a:latin typeface="Georgia" pitchFamily="18" charset="0"/>
              </a:rPr>
              <a:t>The good you do comes back to you</a:t>
            </a:r>
          </a:p>
          <a:p>
            <a:pPr lvl="1">
              <a:defRPr/>
            </a:pPr>
            <a:r>
              <a:rPr kumimoji="1" lang="ja-JP" altLang="en-US" sz="3200" dirty="0">
                <a:solidFill>
                  <a:schemeClr val="bg2">
                    <a:lumMod val="10000"/>
                  </a:schemeClr>
                </a:solidFill>
                <a:latin typeface="Georgia" pitchFamily="18" charset="0"/>
              </a:rPr>
              <a:t>幸せの種をまけば 実りはあなたにも</a:t>
            </a:r>
            <a:endParaRPr kumimoji="1" lang="en-US" altLang="ja-JP" sz="3200" dirty="0">
              <a:solidFill>
                <a:schemeClr val="bg2">
                  <a:lumMod val="10000"/>
                </a:schemeClr>
              </a:solidFill>
              <a:latin typeface="Georgia" pitchFamily="18" charset="0"/>
            </a:endParaRPr>
          </a:p>
          <a:p>
            <a:pPr>
              <a:defRPr/>
            </a:pPr>
            <a:endParaRPr kumimoji="1" lang="ja-JP" alt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pPr>
              <a:lnSpc>
                <a:spcPts val="1000"/>
              </a:lnSpc>
            </a:pPr>
            <a:r>
              <a:rPr kumimoji="1" lang="ja-JP" altLang="en-US" dirty="0" smtClean="0"/>
              <a:t>図解　</a:t>
            </a:r>
            <a:r>
              <a:rPr kumimoji="1" lang="en-US" altLang="ja-JP" dirty="0" smtClean="0"/>
              <a:t>2013-2014</a:t>
            </a:r>
            <a:r>
              <a:rPr kumimoji="1" lang="ja-JP" altLang="en-US" dirty="0" smtClean="0"/>
              <a:t>年度報告</a:t>
            </a:r>
            <a:r>
              <a:rPr kumimoji="1" lang="en-US" altLang="ja-JP" dirty="0" smtClean="0"/>
              <a:t/>
            </a:r>
            <a:br>
              <a:rPr kumimoji="1" lang="en-US" altLang="ja-JP" dirty="0" smtClean="0"/>
            </a:br>
            <a:r>
              <a:rPr kumimoji="1" lang="en-US" altLang="ja-JP" dirty="0" smtClean="0"/>
              <a:t/>
            </a:r>
            <a:br>
              <a:rPr kumimoji="1" lang="en-US" altLang="ja-JP" dirty="0" smtClean="0"/>
            </a:br>
            <a:r>
              <a:rPr kumimoji="1" lang="en-US" altLang="ja-JP" dirty="0" smtClean="0"/>
              <a:t/>
            </a:r>
            <a:br>
              <a:rPr kumimoji="1" lang="en-US" altLang="ja-JP" dirty="0" smtClean="0"/>
            </a:br>
            <a:r>
              <a:rPr kumimoji="1" lang="en-US" altLang="ja-JP" dirty="0" smtClean="0"/>
              <a:t/>
            </a:r>
            <a:br>
              <a:rPr kumimoji="1" lang="en-US" altLang="ja-JP" dirty="0" smtClean="0"/>
            </a:br>
            <a:r>
              <a:rPr lang="ja-JP" altLang="en-US" sz="2000" b="1" dirty="0"/>
              <a:t>国際ロータリーおよびロータリー</a:t>
            </a:r>
            <a:r>
              <a:rPr lang="ja-JP" altLang="en-US" sz="2000" b="1" dirty="0" smtClean="0"/>
              <a:t>財団</a:t>
            </a:r>
            <a:r>
              <a:rPr lang="ja-JP" altLang="en-US" sz="2400" b="1" dirty="0" smtClean="0"/>
              <a:t>　</a:t>
            </a:r>
            <a:r>
              <a:rPr lang="en-US" altLang="zh-TW" sz="2400" dirty="0" smtClean="0"/>
              <a:t>2013-14</a:t>
            </a:r>
            <a:r>
              <a:rPr lang="zh-TW" altLang="en-US" sz="2400" dirty="0"/>
              <a:t>年度年次</a:t>
            </a:r>
            <a:r>
              <a:rPr lang="zh-TW" altLang="en-US" sz="2400" dirty="0" smtClean="0"/>
              <a:t>報告</a:t>
            </a:r>
            <a:r>
              <a:rPr lang="ja-JP" altLang="en-US" sz="2400" dirty="0" smtClean="0"/>
              <a:t>より</a:t>
            </a:r>
            <a:endParaRPr kumimoji="1" lang="ja-JP" altLang="en-US" sz="2400" dirty="0"/>
          </a:p>
        </p:txBody>
      </p:sp>
    </p:spTree>
    <p:extLst>
      <p:ext uri="{BB962C8B-B14F-4D97-AF65-F5344CB8AC3E}">
        <p14:creationId xmlns:p14="http://schemas.microsoft.com/office/powerpoint/2010/main" val="1177450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1" dirty="0" smtClean="0"/>
              <a:t>ロータリーの会員数と分布（その１）</a:t>
            </a:r>
            <a:endParaRPr kumimoji="1" lang="ja-JP" altLang="en-US" b="1" dirty="0"/>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2638" y="1219200"/>
            <a:ext cx="8935162" cy="5036100"/>
          </a:xfrm>
        </p:spPr>
      </p:pic>
    </p:spTree>
    <p:extLst>
      <p:ext uri="{BB962C8B-B14F-4D97-AF65-F5344CB8AC3E}">
        <p14:creationId xmlns:p14="http://schemas.microsoft.com/office/powerpoint/2010/main" val="27771749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1" dirty="0"/>
              <a:t>ロータリーの会員数と分布（</a:t>
            </a:r>
            <a:r>
              <a:rPr kumimoji="1" lang="ja-JP" altLang="en-US" b="1" dirty="0" smtClean="0"/>
              <a:t>その２）</a:t>
            </a:r>
            <a:endParaRPr kumimoji="1" lang="ja-JP" altLang="en-US" dirty="0"/>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7352" y="990600"/>
            <a:ext cx="8460408" cy="5853814"/>
          </a:xfrm>
        </p:spPr>
      </p:pic>
      <p:sp>
        <p:nvSpPr>
          <p:cNvPr id="3" name="テキスト ボックス 2"/>
          <p:cNvSpPr txBox="1"/>
          <p:nvPr/>
        </p:nvSpPr>
        <p:spPr>
          <a:xfrm>
            <a:off x="2438400" y="1066800"/>
            <a:ext cx="5943600" cy="523220"/>
          </a:xfrm>
          <a:prstGeom prst="rect">
            <a:avLst/>
          </a:prstGeom>
          <a:noFill/>
        </p:spPr>
        <p:txBody>
          <a:bodyPr wrap="square" rtlCol="0">
            <a:spAutoFit/>
          </a:bodyPr>
          <a:lstStyle/>
          <a:p>
            <a:pPr algn="r"/>
            <a:r>
              <a:rPr kumimoji="1" lang="ja-JP" altLang="en-US" sz="2800" b="1" dirty="0" smtClean="0">
                <a:solidFill>
                  <a:schemeClr val="bg1"/>
                </a:solidFill>
              </a:rPr>
              <a:t>総会員数　</a:t>
            </a:r>
            <a:r>
              <a:rPr kumimoji="1" lang="en-US" altLang="ja-JP" sz="2800" b="1" dirty="0" smtClean="0">
                <a:solidFill>
                  <a:schemeClr val="bg1"/>
                </a:solidFill>
              </a:rPr>
              <a:t>1,207</a:t>
            </a:r>
            <a:r>
              <a:rPr kumimoji="1" lang="ja-JP" altLang="en-US" sz="2800" b="1" dirty="0" smtClean="0">
                <a:solidFill>
                  <a:schemeClr val="bg1"/>
                </a:solidFill>
              </a:rPr>
              <a:t>百万人</a:t>
            </a:r>
            <a:endParaRPr kumimoji="1" lang="ja-JP" altLang="en-US" sz="2800" b="1" dirty="0">
              <a:solidFill>
                <a:schemeClr val="bg1"/>
              </a:solidFill>
            </a:endParaRPr>
          </a:p>
        </p:txBody>
      </p:sp>
    </p:spTree>
    <p:extLst>
      <p:ext uri="{BB962C8B-B14F-4D97-AF65-F5344CB8AC3E}">
        <p14:creationId xmlns:p14="http://schemas.microsoft.com/office/powerpoint/2010/main" val="654375110"/>
      </p:ext>
    </p:extLst>
  </p:cSld>
  <p:clrMapOvr>
    <a:masterClrMapping/>
  </p:clrMapOvr>
  <p:timing>
    <p:tnLst>
      <p:par>
        <p:cTn id="1" dur="indefinite" restart="never" nodeType="tmRoot"/>
      </p:par>
    </p:tnLst>
  </p:timing>
</p:sld>
</file>

<file path=ppt/theme/theme1.xml><?xml version="1.0" encoding="utf-8"?>
<a:theme xmlns:a="http://schemas.openxmlformats.org/drawingml/2006/main" name="TRF_Powerpoint design_light">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TRF_Powerpoint design_light.pot</Template>
  <TotalTime>21198</TotalTime>
  <Words>2337</Words>
  <Application>Microsoft Office PowerPoint</Application>
  <PresentationFormat>画面に合わせる (4:3)</PresentationFormat>
  <Paragraphs>453</Paragraphs>
  <Slides>38</Slides>
  <Notes>28</Notes>
  <HiddenSlides>0</HiddenSlides>
  <MMClips>0</MMClips>
  <ScaleCrop>false</ScaleCrop>
  <HeadingPairs>
    <vt:vector size="10" baseType="variant">
      <vt:variant>
        <vt:lpstr>使用されているフォント</vt:lpstr>
      </vt:variant>
      <vt:variant>
        <vt:i4>17</vt:i4>
      </vt:variant>
      <vt:variant>
        <vt:lpstr>テーマ</vt:lpstr>
      </vt:variant>
      <vt:variant>
        <vt:i4>3</vt:i4>
      </vt:variant>
      <vt:variant>
        <vt:lpstr>埋め込まれた OLE サーバー</vt:lpstr>
      </vt:variant>
      <vt:variant>
        <vt:i4>1</vt:i4>
      </vt:variant>
      <vt:variant>
        <vt:lpstr>スライド タイトル</vt:lpstr>
      </vt:variant>
      <vt:variant>
        <vt:i4>38</vt:i4>
      </vt:variant>
      <vt:variant>
        <vt:lpstr>目的別スライド ショー</vt:lpstr>
      </vt:variant>
      <vt:variant>
        <vt:i4>2</vt:i4>
      </vt:variant>
    </vt:vector>
  </HeadingPairs>
  <TitlesOfParts>
    <vt:vector size="61" baseType="lpstr">
      <vt:lpstr>Arial Rounded MT Bold</vt:lpstr>
      <vt:lpstr>HGP創英角ｺﾞｼｯｸUB</vt:lpstr>
      <vt:lpstr>HGS創英角ｺﾞｼｯｸUB</vt:lpstr>
      <vt:lpstr>HGS明朝E</vt:lpstr>
      <vt:lpstr>ＭＳ Ｐゴシック</vt:lpstr>
      <vt:lpstr>ＭＳ Ｐゴシック</vt:lpstr>
      <vt:lpstr>ＭＳ Ｐ明朝</vt:lpstr>
      <vt:lpstr>ＭＳ 明朝</vt:lpstr>
      <vt:lpstr>ヒラギノ角ゴ Pro W3</vt:lpstr>
      <vt:lpstr>江戸勘亭流</vt:lpstr>
      <vt:lpstr>Arial</vt:lpstr>
      <vt:lpstr>Arial Narrow</vt:lpstr>
      <vt:lpstr>Calibri</vt:lpstr>
      <vt:lpstr>Century</vt:lpstr>
      <vt:lpstr>Georgia</vt:lpstr>
      <vt:lpstr>Verdana</vt:lpstr>
      <vt:lpstr>Wingdings</vt:lpstr>
      <vt:lpstr>TRF_Powerpoint design_light</vt:lpstr>
      <vt:lpstr>Custom Design</vt:lpstr>
      <vt:lpstr>2_Custom Design</vt:lpstr>
      <vt:lpstr>ワークシート</vt:lpstr>
      <vt:lpstr>PowerPoint プレゼンテーション</vt:lpstr>
      <vt:lpstr>国際ロータリーとロータリー財団の現況</vt:lpstr>
      <vt:lpstr>PowerPoint プレゼンテーション</vt:lpstr>
      <vt:lpstr>世界へのプレゼントになろう</vt:lpstr>
      <vt:lpstr>PrintCare社（パッケージ印刷）を経営</vt:lpstr>
      <vt:lpstr>ラビンドラン会長の言葉</vt:lpstr>
      <vt:lpstr>図解　2013-2014年度報告    国際ロータリーおよびロータリー財団　2013-14年度年次報告より</vt:lpstr>
      <vt:lpstr>ロータリーの会員数と分布（その１）</vt:lpstr>
      <vt:lpstr>ロータリーの会員数と分布（その２）</vt:lpstr>
      <vt:lpstr>寄付金上位１０ヶ国　           単位：千ドル</vt:lpstr>
      <vt:lpstr>年次寄付/一人当たり年次寄付/恒久基金</vt:lpstr>
      <vt:lpstr>プログラム支出（地域別）　         単位：千ドル</vt:lpstr>
      <vt:lpstr>未来の夢初年度（2013-2014年度）補助金事業の内訳</vt:lpstr>
      <vt:lpstr>クラブ数及び会員数</vt:lpstr>
      <vt:lpstr>クラブ数及び会員数（概数）     　　　　2015年6月末現在</vt:lpstr>
      <vt:lpstr>第１ゾーン会員数増減（2014-15年度）</vt:lpstr>
      <vt:lpstr>第２ゾーン会員数増減（2014-15年度）</vt:lpstr>
      <vt:lpstr>第３ゾーン会員数増減（2014-15年度）</vt:lpstr>
      <vt:lpstr>世界の寄付</vt:lpstr>
      <vt:lpstr>上位５ヶ国　             単位：千ドル</vt:lpstr>
      <vt:lpstr>RI理事会及び管理委員会の決定事項</vt:lpstr>
      <vt:lpstr>戦略計画　４つの優先項目</vt:lpstr>
      <vt:lpstr>ロータリーグローバル リワード（会員の特典に関するプログラム）の創設</vt:lpstr>
      <vt:lpstr>行動規範の変更（2014年10月RI理事会）</vt:lpstr>
      <vt:lpstr>特別月間</vt:lpstr>
      <vt:lpstr>理事ノミニーの選出</vt:lpstr>
      <vt:lpstr>ロータリー財団の優先項目（2015年7月から3年）</vt:lpstr>
      <vt:lpstr>ロータリー財団100周年の目標</vt:lpstr>
      <vt:lpstr>学友に関する事項</vt:lpstr>
      <vt:lpstr>新しい賞の創設</vt:lpstr>
      <vt:lpstr>PowerPoint プレゼンテーション</vt:lpstr>
      <vt:lpstr>使命</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RIとTRF</vt:lpstr>
      <vt:lpstr>現況</vt:lpstr>
    </vt:vector>
  </TitlesOfParts>
  <Company>Rotary International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 WS-06</dc:creator>
  <cp:lastModifiedBy>LIFEBOOK WS1M</cp:lastModifiedBy>
  <cp:revision>942</cp:revision>
  <cp:lastPrinted>2013-04-11T19:55:04Z</cp:lastPrinted>
  <dcterms:created xsi:type="dcterms:W3CDTF">2010-04-16T20:11:30Z</dcterms:created>
  <dcterms:modified xsi:type="dcterms:W3CDTF">2015-10-15T10:40:23Z</dcterms:modified>
</cp:coreProperties>
</file>